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6" r:id="rId3"/>
    <p:sldId id="267" r:id="rId4"/>
    <p:sldId id="268" r:id="rId5"/>
    <p:sldId id="269" r:id="rId6"/>
    <p:sldId id="270" r:id="rId7"/>
    <p:sldId id="271" r:id="rId8"/>
    <p:sldId id="272" r:id="rId9"/>
    <p:sldId id="273" r:id="rId10"/>
    <p:sldId id="274" r:id="rId11"/>
    <p:sldId id="275" r:id="rId12"/>
    <p:sldId id="276" r:id="rId13"/>
    <p:sldId id="277" r:id="rId14"/>
    <p:sldId id="278" r:id="rId15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1760"/>
    <a:srgbClr val="080C33"/>
    <a:srgbClr val="AA1811"/>
    <a:srgbClr val="CA2F1D"/>
    <a:srgbClr val="B01912"/>
    <a:srgbClr val="CB2E1D"/>
    <a:srgbClr val="0A1253"/>
    <a:srgbClr val="0A114A"/>
    <a:srgbClr val="161F7F"/>
    <a:srgbClr val="9226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49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76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CF343-5E99-445C-92D6-B31E2ACDEDBC}" type="datetimeFigureOut">
              <a:rPr lang="en-US" smtClean="0"/>
              <a:t>12/22/22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85F30-F5BB-45A0-A756-346F67DA10C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9797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CF343-5E99-445C-92D6-B31E2ACDEDBC}" type="datetimeFigureOut">
              <a:rPr lang="en-US" smtClean="0"/>
              <a:t>12/22/22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85F30-F5BB-45A0-A756-346F67DA10C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07142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CF343-5E99-445C-92D6-B31E2ACDEDBC}" type="datetimeFigureOut">
              <a:rPr lang="en-US" smtClean="0"/>
              <a:t>12/22/22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85F30-F5BB-45A0-A756-346F67DA10C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181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CF343-5E99-445C-92D6-B31E2ACDEDBC}" type="datetimeFigureOut">
              <a:rPr lang="en-US" smtClean="0"/>
              <a:t>12/22/22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85F30-F5BB-45A0-A756-346F67DA10C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8830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CF343-5E99-445C-92D6-B31E2ACDEDBC}" type="datetimeFigureOut">
              <a:rPr lang="en-US" smtClean="0"/>
              <a:t>12/22/22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85F30-F5BB-45A0-A756-346F67DA10C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5865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CF343-5E99-445C-92D6-B31E2ACDEDBC}" type="datetimeFigureOut">
              <a:rPr lang="en-US" smtClean="0"/>
              <a:t>12/22/22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85F30-F5BB-45A0-A756-346F67DA10C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5109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CF343-5E99-445C-92D6-B31E2ACDEDBC}" type="datetimeFigureOut">
              <a:rPr lang="en-US" smtClean="0"/>
              <a:t>12/22/22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85F30-F5BB-45A0-A756-346F67DA10C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8609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CF343-5E99-445C-92D6-B31E2ACDEDBC}" type="datetimeFigureOut">
              <a:rPr lang="en-US" smtClean="0"/>
              <a:t>12/22/22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85F30-F5BB-45A0-A756-346F67DA10C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0403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CF343-5E99-445C-92D6-B31E2ACDEDBC}" type="datetimeFigureOut">
              <a:rPr lang="en-US" smtClean="0"/>
              <a:t>12/22/22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85F30-F5BB-45A0-A756-346F67DA10C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0671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CF343-5E99-445C-92D6-B31E2ACDEDBC}" type="datetimeFigureOut">
              <a:rPr lang="en-US" smtClean="0"/>
              <a:t>12/22/22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85F30-F5BB-45A0-A756-346F67DA10C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0357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CF343-5E99-445C-92D6-B31E2ACDEDBC}" type="datetimeFigureOut">
              <a:rPr lang="en-US" smtClean="0"/>
              <a:t>12/22/22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85F30-F5BB-45A0-A756-346F67DA10C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1239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CCF343-5E99-445C-92D6-B31E2ACDEDBC}" type="datetimeFigureOut">
              <a:rPr lang="en-US" smtClean="0"/>
              <a:t>12/22/22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385F30-F5BB-45A0-A756-346F67DA10C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0254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jpeg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gif"/><Relationship Id="rId4" Type="http://schemas.openxmlformats.org/officeDocument/2006/relationships/image" Target="../media/image26.gi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jpg"/><Relationship Id="rId5" Type="http://schemas.openxmlformats.org/officeDocument/2006/relationships/image" Target="../media/image10.jpg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7" Type="http://schemas.openxmlformats.org/officeDocument/2006/relationships/image" Target="../media/image18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jpg"/><Relationship Id="rId5" Type="http://schemas.openxmlformats.org/officeDocument/2006/relationships/image" Target="../media/image16.jpg"/><Relationship Id="rId4" Type="http://schemas.openxmlformats.org/officeDocument/2006/relationships/image" Target="../media/image15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926" y="175095"/>
            <a:ext cx="2248329" cy="810312"/>
          </a:xfrm>
          <a:prstGeom prst="rect">
            <a:avLst/>
          </a:prstGeom>
        </p:spPr>
      </p:pic>
      <p:grpSp>
        <p:nvGrpSpPr>
          <p:cNvPr id="20" name="Group 19"/>
          <p:cNvGrpSpPr/>
          <p:nvPr/>
        </p:nvGrpSpPr>
        <p:grpSpPr>
          <a:xfrm>
            <a:off x="11379635" y="-12301"/>
            <a:ext cx="828494" cy="2145902"/>
            <a:chOff x="10899278" y="-12302"/>
            <a:chExt cx="1308851" cy="3390085"/>
          </a:xfrm>
        </p:grpSpPr>
        <p:sp>
          <p:nvSpPr>
            <p:cNvPr id="21" name="Rectangle 22"/>
            <p:cNvSpPr/>
            <p:nvPr/>
          </p:nvSpPr>
          <p:spPr>
            <a:xfrm rot="2675242">
              <a:off x="11670772" y="1745454"/>
              <a:ext cx="414476" cy="705843"/>
            </a:xfrm>
            <a:custGeom>
              <a:avLst/>
              <a:gdLst>
                <a:gd name="connsiteX0" fmla="*/ 0 w 402219"/>
                <a:gd name="connsiteY0" fmla="*/ 0 h 579469"/>
                <a:gd name="connsiteX1" fmla="*/ 402219 w 402219"/>
                <a:gd name="connsiteY1" fmla="*/ 0 h 579469"/>
                <a:gd name="connsiteX2" fmla="*/ 402219 w 402219"/>
                <a:gd name="connsiteY2" fmla="*/ 579469 h 579469"/>
                <a:gd name="connsiteX3" fmla="*/ 0 w 402219"/>
                <a:gd name="connsiteY3" fmla="*/ 579469 h 579469"/>
                <a:gd name="connsiteX4" fmla="*/ 0 w 402219"/>
                <a:gd name="connsiteY4" fmla="*/ 0 h 579469"/>
                <a:gd name="connsiteX0" fmla="*/ 4604 w 402219"/>
                <a:gd name="connsiteY0" fmla="*/ 0 h 601656"/>
                <a:gd name="connsiteX1" fmla="*/ 402219 w 402219"/>
                <a:gd name="connsiteY1" fmla="*/ 22187 h 601656"/>
                <a:gd name="connsiteX2" fmla="*/ 402219 w 402219"/>
                <a:gd name="connsiteY2" fmla="*/ 601656 h 601656"/>
                <a:gd name="connsiteX3" fmla="*/ 0 w 402219"/>
                <a:gd name="connsiteY3" fmla="*/ 601656 h 601656"/>
                <a:gd name="connsiteX4" fmla="*/ 4604 w 402219"/>
                <a:gd name="connsiteY4" fmla="*/ 0 h 601656"/>
                <a:gd name="connsiteX0" fmla="*/ 4604 w 407044"/>
                <a:gd name="connsiteY0" fmla="*/ 0 h 651829"/>
                <a:gd name="connsiteX1" fmla="*/ 402219 w 407044"/>
                <a:gd name="connsiteY1" fmla="*/ 22187 h 651829"/>
                <a:gd name="connsiteX2" fmla="*/ 407044 w 407044"/>
                <a:gd name="connsiteY2" fmla="*/ 651829 h 651829"/>
                <a:gd name="connsiteX3" fmla="*/ 0 w 407044"/>
                <a:gd name="connsiteY3" fmla="*/ 601656 h 651829"/>
                <a:gd name="connsiteX4" fmla="*/ 4604 w 407044"/>
                <a:gd name="connsiteY4" fmla="*/ 0 h 651829"/>
                <a:gd name="connsiteX0" fmla="*/ 4604 w 414476"/>
                <a:gd name="connsiteY0" fmla="*/ 0 h 651829"/>
                <a:gd name="connsiteX1" fmla="*/ 414308 w 414476"/>
                <a:gd name="connsiteY1" fmla="*/ 24003 h 651829"/>
                <a:gd name="connsiteX2" fmla="*/ 407044 w 414476"/>
                <a:gd name="connsiteY2" fmla="*/ 651829 h 651829"/>
                <a:gd name="connsiteX3" fmla="*/ 0 w 414476"/>
                <a:gd name="connsiteY3" fmla="*/ 601656 h 651829"/>
                <a:gd name="connsiteX4" fmla="*/ 4604 w 414476"/>
                <a:gd name="connsiteY4" fmla="*/ 0 h 651829"/>
                <a:gd name="connsiteX0" fmla="*/ 6518 w 414476"/>
                <a:gd name="connsiteY0" fmla="*/ 0 h 677748"/>
                <a:gd name="connsiteX1" fmla="*/ 414308 w 414476"/>
                <a:gd name="connsiteY1" fmla="*/ 49922 h 677748"/>
                <a:gd name="connsiteX2" fmla="*/ 407044 w 414476"/>
                <a:gd name="connsiteY2" fmla="*/ 677748 h 677748"/>
                <a:gd name="connsiteX3" fmla="*/ 0 w 414476"/>
                <a:gd name="connsiteY3" fmla="*/ 627575 h 677748"/>
                <a:gd name="connsiteX4" fmla="*/ 6518 w 414476"/>
                <a:gd name="connsiteY4" fmla="*/ 0 h 677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4476" h="677748">
                  <a:moveTo>
                    <a:pt x="6518" y="0"/>
                  </a:moveTo>
                  <a:lnTo>
                    <a:pt x="414308" y="49922"/>
                  </a:lnTo>
                  <a:cubicBezTo>
                    <a:pt x="415916" y="259803"/>
                    <a:pt x="405436" y="467867"/>
                    <a:pt x="407044" y="677748"/>
                  </a:cubicBezTo>
                  <a:lnTo>
                    <a:pt x="0" y="627575"/>
                  </a:lnTo>
                  <a:cubicBezTo>
                    <a:pt x="1535" y="427023"/>
                    <a:pt x="4983" y="200552"/>
                    <a:pt x="6518" y="0"/>
                  </a:cubicBezTo>
                  <a:close/>
                </a:path>
              </a:pathLst>
            </a:custGeom>
            <a:solidFill>
              <a:srgbClr val="B019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Isosceles Triangle 17"/>
            <p:cNvSpPr/>
            <p:nvPr/>
          </p:nvSpPr>
          <p:spPr>
            <a:xfrm rot="10800000">
              <a:off x="10899278" y="-12302"/>
              <a:ext cx="1308851" cy="1311713"/>
            </a:xfrm>
            <a:custGeom>
              <a:avLst/>
              <a:gdLst>
                <a:gd name="connsiteX0" fmla="*/ 0 w 1392277"/>
                <a:gd name="connsiteY0" fmla="*/ 2288297 h 2288297"/>
                <a:gd name="connsiteX1" fmla="*/ 696139 w 1392277"/>
                <a:gd name="connsiteY1" fmla="*/ 0 h 2288297"/>
                <a:gd name="connsiteX2" fmla="*/ 1392277 w 1392277"/>
                <a:gd name="connsiteY2" fmla="*/ 2288297 h 2288297"/>
                <a:gd name="connsiteX3" fmla="*/ 0 w 1392277"/>
                <a:gd name="connsiteY3" fmla="*/ 2288297 h 2288297"/>
                <a:gd name="connsiteX0" fmla="*/ 16082 w 1408359"/>
                <a:gd name="connsiteY0" fmla="*/ 3335951 h 3335951"/>
                <a:gd name="connsiteX1" fmla="*/ 0 w 1408359"/>
                <a:gd name="connsiteY1" fmla="*/ 0 h 3335951"/>
                <a:gd name="connsiteX2" fmla="*/ 1408359 w 1408359"/>
                <a:gd name="connsiteY2" fmla="*/ 3335951 h 3335951"/>
                <a:gd name="connsiteX3" fmla="*/ 16082 w 1408359"/>
                <a:gd name="connsiteY3" fmla="*/ 3335951 h 3335951"/>
                <a:gd name="connsiteX0" fmla="*/ 16082 w 3080930"/>
                <a:gd name="connsiteY0" fmla="*/ 3335951 h 3349735"/>
                <a:gd name="connsiteX1" fmla="*/ 0 w 3080930"/>
                <a:gd name="connsiteY1" fmla="*/ 0 h 3349735"/>
                <a:gd name="connsiteX2" fmla="*/ 3080930 w 3080930"/>
                <a:gd name="connsiteY2" fmla="*/ 3349735 h 3349735"/>
                <a:gd name="connsiteX3" fmla="*/ 16082 w 3080930"/>
                <a:gd name="connsiteY3" fmla="*/ 3335951 h 3349735"/>
                <a:gd name="connsiteX0" fmla="*/ 11487 w 3076335"/>
                <a:gd name="connsiteY0" fmla="*/ 2325057 h 2338841"/>
                <a:gd name="connsiteX1" fmla="*/ 0 w 3076335"/>
                <a:gd name="connsiteY1" fmla="*/ 0 h 2338841"/>
                <a:gd name="connsiteX2" fmla="*/ 3076335 w 3076335"/>
                <a:gd name="connsiteY2" fmla="*/ 2338841 h 2338841"/>
                <a:gd name="connsiteX3" fmla="*/ 11487 w 3076335"/>
                <a:gd name="connsiteY3" fmla="*/ 2325057 h 2338841"/>
                <a:gd name="connsiteX0" fmla="*/ 25272 w 3090120"/>
                <a:gd name="connsiteY0" fmla="*/ 3124582 h 3138366"/>
                <a:gd name="connsiteX1" fmla="*/ 0 w 3090120"/>
                <a:gd name="connsiteY1" fmla="*/ 0 h 3138366"/>
                <a:gd name="connsiteX2" fmla="*/ 3090120 w 3090120"/>
                <a:gd name="connsiteY2" fmla="*/ 3138366 h 3138366"/>
                <a:gd name="connsiteX3" fmla="*/ 25272 w 3090120"/>
                <a:gd name="connsiteY3" fmla="*/ 3124582 h 3138366"/>
                <a:gd name="connsiteX0" fmla="*/ 11487 w 3090120"/>
                <a:gd name="connsiteY0" fmla="*/ 3138366 h 3138366"/>
                <a:gd name="connsiteX1" fmla="*/ 0 w 3090120"/>
                <a:gd name="connsiteY1" fmla="*/ 0 h 3138366"/>
                <a:gd name="connsiteX2" fmla="*/ 3090120 w 3090120"/>
                <a:gd name="connsiteY2" fmla="*/ 3138366 h 3138366"/>
                <a:gd name="connsiteX3" fmla="*/ 11487 w 3090120"/>
                <a:gd name="connsiteY3" fmla="*/ 3138366 h 3138366"/>
                <a:gd name="connsiteX0" fmla="*/ 11487 w 4293981"/>
                <a:gd name="connsiteY0" fmla="*/ 3138366 h 3148907"/>
                <a:gd name="connsiteX1" fmla="*/ 0 w 4293981"/>
                <a:gd name="connsiteY1" fmla="*/ 0 h 3148907"/>
                <a:gd name="connsiteX2" fmla="*/ 4293981 w 4293981"/>
                <a:gd name="connsiteY2" fmla="*/ 3148907 h 3148907"/>
                <a:gd name="connsiteX3" fmla="*/ 11487 w 4293981"/>
                <a:gd name="connsiteY3" fmla="*/ 3138366 h 3148907"/>
                <a:gd name="connsiteX0" fmla="*/ 152 w 4282646"/>
                <a:gd name="connsiteY0" fmla="*/ 3138366 h 3148907"/>
                <a:gd name="connsiteX1" fmla="*/ 128648 w 4282646"/>
                <a:gd name="connsiteY1" fmla="*/ 0 h 3148907"/>
                <a:gd name="connsiteX2" fmla="*/ 4282646 w 4282646"/>
                <a:gd name="connsiteY2" fmla="*/ 3148907 h 3148907"/>
                <a:gd name="connsiteX3" fmla="*/ 152 w 4282646"/>
                <a:gd name="connsiteY3" fmla="*/ 3138366 h 3148907"/>
                <a:gd name="connsiteX0" fmla="*/ 1305 w 4157813"/>
                <a:gd name="connsiteY0" fmla="*/ 3191081 h 3191081"/>
                <a:gd name="connsiteX1" fmla="*/ 3815 w 4157813"/>
                <a:gd name="connsiteY1" fmla="*/ 0 h 3191081"/>
                <a:gd name="connsiteX2" fmla="*/ 4157813 w 4157813"/>
                <a:gd name="connsiteY2" fmla="*/ 3148907 h 3191081"/>
                <a:gd name="connsiteX3" fmla="*/ 1305 w 4157813"/>
                <a:gd name="connsiteY3" fmla="*/ 3191081 h 3191081"/>
                <a:gd name="connsiteX0" fmla="*/ 1305 w 4227807"/>
                <a:gd name="connsiteY0" fmla="*/ 3191081 h 3191081"/>
                <a:gd name="connsiteX1" fmla="*/ 3815 w 4227807"/>
                <a:gd name="connsiteY1" fmla="*/ 0 h 3191081"/>
                <a:gd name="connsiteX2" fmla="*/ 4227807 w 4227807"/>
                <a:gd name="connsiteY2" fmla="*/ 3191079 h 3191081"/>
                <a:gd name="connsiteX3" fmla="*/ 1305 w 4227807"/>
                <a:gd name="connsiteY3" fmla="*/ 3191081 h 3191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27807" h="3191081">
                  <a:moveTo>
                    <a:pt x="1305" y="3191081"/>
                  </a:moveTo>
                  <a:cubicBezTo>
                    <a:pt x="-4056" y="2079097"/>
                    <a:pt x="9176" y="1111984"/>
                    <a:pt x="3815" y="0"/>
                  </a:cubicBezTo>
                  <a:lnTo>
                    <a:pt x="4227807" y="3191079"/>
                  </a:lnTo>
                  <a:lnTo>
                    <a:pt x="1305" y="3191081"/>
                  </a:lnTo>
                  <a:close/>
                </a:path>
              </a:pathLst>
            </a:custGeom>
            <a:solidFill>
              <a:srgbClr val="0117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1"/>
            <p:cNvSpPr/>
            <p:nvPr/>
          </p:nvSpPr>
          <p:spPr>
            <a:xfrm>
              <a:off x="11517891" y="2168009"/>
              <a:ext cx="685015" cy="1209774"/>
            </a:xfrm>
            <a:custGeom>
              <a:avLst/>
              <a:gdLst>
                <a:gd name="connsiteX0" fmla="*/ 0 w 892404"/>
                <a:gd name="connsiteY0" fmla="*/ 0 h 882977"/>
                <a:gd name="connsiteX1" fmla="*/ 892404 w 892404"/>
                <a:gd name="connsiteY1" fmla="*/ 0 h 882977"/>
                <a:gd name="connsiteX2" fmla="*/ 892404 w 892404"/>
                <a:gd name="connsiteY2" fmla="*/ 882977 h 882977"/>
                <a:gd name="connsiteX3" fmla="*/ 0 w 892404"/>
                <a:gd name="connsiteY3" fmla="*/ 882977 h 882977"/>
                <a:gd name="connsiteX4" fmla="*/ 0 w 892404"/>
                <a:gd name="connsiteY4" fmla="*/ 0 h 882977"/>
                <a:gd name="connsiteX0" fmla="*/ 235670 w 892404"/>
                <a:gd name="connsiteY0" fmla="*/ 0 h 1545996"/>
                <a:gd name="connsiteX1" fmla="*/ 892404 w 892404"/>
                <a:gd name="connsiteY1" fmla="*/ 663019 h 1545996"/>
                <a:gd name="connsiteX2" fmla="*/ 892404 w 892404"/>
                <a:gd name="connsiteY2" fmla="*/ 1545996 h 1545996"/>
                <a:gd name="connsiteX3" fmla="*/ 0 w 892404"/>
                <a:gd name="connsiteY3" fmla="*/ 1545996 h 1545996"/>
                <a:gd name="connsiteX4" fmla="*/ 235670 w 892404"/>
                <a:gd name="connsiteY4" fmla="*/ 0 h 1545996"/>
                <a:gd name="connsiteX0" fmla="*/ 0 w 656734"/>
                <a:gd name="connsiteY0" fmla="*/ 0 h 1545996"/>
                <a:gd name="connsiteX1" fmla="*/ 656734 w 656734"/>
                <a:gd name="connsiteY1" fmla="*/ 663019 h 1545996"/>
                <a:gd name="connsiteX2" fmla="*/ 656734 w 656734"/>
                <a:gd name="connsiteY2" fmla="*/ 1545996 h 1545996"/>
                <a:gd name="connsiteX3" fmla="*/ 75415 w 656734"/>
                <a:gd name="connsiteY3" fmla="*/ 549897 h 1545996"/>
                <a:gd name="connsiteX4" fmla="*/ 0 w 656734"/>
                <a:gd name="connsiteY4" fmla="*/ 0 h 1545996"/>
                <a:gd name="connsiteX0" fmla="*/ 0 w 656734"/>
                <a:gd name="connsiteY0" fmla="*/ 0 h 986673"/>
                <a:gd name="connsiteX1" fmla="*/ 656734 w 656734"/>
                <a:gd name="connsiteY1" fmla="*/ 663019 h 986673"/>
                <a:gd name="connsiteX2" fmla="*/ 606458 w 656734"/>
                <a:gd name="connsiteY2" fmla="*/ 986673 h 986673"/>
                <a:gd name="connsiteX3" fmla="*/ 75415 w 656734"/>
                <a:gd name="connsiteY3" fmla="*/ 549897 h 986673"/>
                <a:gd name="connsiteX4" fmla="*/ 0 w 656734"/>
                <a:gd name="connsiteY4" fmla="*/ 0 h 986673"/>
                <a:gd name="connsiteX0" fmla="*/ 9426 w 666160"/>
                <a:gd name="connsiteY0" fmla="*/ 0 h 986673"/>
                <a:gd name="connsiteX1" fmla="*/ 666160 w 666160"/>
                <a:gd name="connsiteY1" fmla="*/ 663019 h 986673"/>
                <a:gd name="connsiteX2" fmla="*/ 615884 w 666160"/>
                <a:gd name="connsiteY2" fmla="*/ 986673 h 986673"/>
                <a:gd name="connsiteX3" fmla="*/ 0 w 666160"/>
                <a:gd name="connsiteY3" fmla="*/ 524759 h 986673"/>
                <a:gd name="connsiteX4" fmla="*/ 9426 w 666160"/>
                <a:gd name="connsiteY4" fmla="*/ 0 h 986673"/>
                <a:gd name="connsiteX0" fmla="*/ 9426 w 678730"/>
                <a:gd name="connsiteY0" fmla="*/ 0 h 1209774"/>
                <a:gd name="connsiteX1" fmla="*/ 666160 w 678730"/>
                <a:gd name="connsiteY1" fmla="*/ 663019 h 1209774"/>
                <a:gd name="connsiteX2" fmla="*/ 678730 w 678730"/>
                <a:gd name="connsiteY2" fmla="*/ 1209774 h 1209774"/>
                <a:gd name="connsiteX3" fmla="*/ 0 w 678730"/>
                <a:gd name="connsiteY3" fmla="*/ 524759 h 1209774"/>
                <a:gd name="connsiteX4" fmla="*/ 9426 w 678730"/>
                <a:gd name="connsiteY4" fmla="*/ 0 h 1209774"/>
                <a:gd name="connsiteX0" fmla="*/ 9426 w 685014"/>
                <a:gd name="connsiteY0" fmla="*/ 0 h 1209774"/>
                <a:gd name="connsiteX1" fmla="*/ 685014 w 685014"/>
                <a:gd name="connsiteY1" fmla="*/ 688157 h 1209774"/>
                <a:gd name="connsiteX2" fmla="*/ 678730 w 685014"/>
                <a:gd name="connsiteY2" fmla="*/ 1209774 h 1209774"/>
                <a:gd name="connsiteX3" fmla="*/ 0 w 685014"/>
                <a:gd name="connsiteY3" fmla="*/ 524759 h 1209774"/>
                <a:gd name="connsiteX4" fmla="*/ 9426 w 685014"/>
                <a:gd name="connsiteY4" fmla="*/ 0 h 1209774"/>
                <a:gd name="connsiteX0" fmla="*/ 0 w 685015"/>
                <a:gd name="connsiteY0" fmla="*/ 0 h 1209774"/>
                <a:gd name="connsiteX1" fmla="*/ 685015 w 685015"/>
                <a:gd name="connsiteY1" fmla="*/ 688157 h 1209774"/>
                <a:gd name="connsiteX2" fmla="*/ 678731 w 685015"/>
                <a:gd name="connsiteY2" fmla="*/ 1209774 h 1209774"/>
                <a:gd name="connsiteX3" fmla="*/ 1 w 685015"/>
                <a:gd name="connsiteY3" fmla="*/ 524759 h 1209774"/>
                <a:gd name="connsiteX4" fmla="*/ 0 w 685015"/>
                <a:gd name="connsiteY4" fmla="*/ 0 h 1209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5015" h="1209774">
                  <a:moveTo>
                    <a:pt x="0" y="0"/>
                  </a:moveTo>
                  <a:lnTo>
                    <a:pt x="685015" y="688157"/>
                  </a:lnTo>
                  <a:cubicBezTo>
                    <a:pt x="682920" y="862029"/>
                    <a:pt x="680826" y="1035902"/>
                    <a:pt x="678731" y="1209774"/>
                  </a:cubicBezTo>
                  <a:lnTo>
                    <a:pt x="1" y="524759"/>
                  </a:lnTo>
                  <a:cubicBezTo>
                    <a:pt x="1" y="349839"/>
                    <a:pt x="0" y="174920"/>
                    <a:pt x="0" y="0"/>
                  </a:cubicBezTo>
                  <a:close/>
                </a:path>
              </a:pathLst>
            </a:custGeom>
            <a:solidFill>
              <a:srgbClr val="CA2F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1"/>
            <p:cNvSpPr/>
            <p:nvPr/>
          </p:nvSpPr>
          <p:spPr>
            <a:xfrm>
              <a:off x="11261108" y="343110"/>
              <a:ext cx="941798" cy="1663267"/>
            </a:xfrm>
            <a:custGeom>
              <a:avLst/>
              <a:gdLst>
                <a:gd name="connsiteX0" fmla="*/ 0 w 892404"/>
                <a:gd name="connsiteY0" fmla="*/ 0 h 882977"/>
                <a:gd name="connsiteX1" fmla="*/ 892404 w 892404"/>
                <a:gd name="connsiteY1" fmla="*/ 0 h 882977"/>
                <a:gd name="connsiteX2" fmla="*/ 892404 w 892404"/>
                <a:gd name="connsiteY2" fmla="*/ 882977 h 882977"/>
                <a:gd name="connsiteX3" fmla="*/ 0 w 892404"/>
                <a:gd name="connsiteY3" fmla="*/ 882977 h 882977"/>
                <a:gd name="connsiteX4" fmla="*/ 0 w 892404"/>
                <a:gd name="connsiteY4" fmla="*/ 0 h 882977"/>
                <a:gd name="connsiteX0" fmla="*/ 235670 w 892404"/>
                <a:gd name="connsiteY0" fmla="*/ 0 h 1545996"/>
                <a:gd name="connsiteX1" fmla="*/ 892404 w 892404"/>
                <a:gd name="connsiteY1" fmla="*/ 663019 h 1545996"/>
                <a:gd name="connsiteX2" fmla="*/ 892404 w 892404"/>
                <a:gd name="connsiteY2" fmla="*/ 1545996 h 1545996"/>
                <a:gd name="connsiteX3" fmla="*/ 0 w 892404"/>
                <a:gd name="connsiteY3" fmla="*/ 1545996 h 1545996"/>
                <a:gd name="connsiteX4" fmla="*/ 235670 w 892404"/>
                <a:gd name="connsiteY4" fmla="*/ 0 h 1545996"/>
                <a:gd name="connsiteX0" fmla="*/ 0 w 656734"/>
                <a:gd name="connsiteY0" fmla="*/ 0 h 1545996"/>
                <a:gd name="connsiteX1" fmla="*/ 656734 w 656734"/>
                <a:gd name="connsiteY1" fmla="*/ 663019 h 1545996"/>
                <a:gd name="connsiteX2" fmla="*/ 656734 w 656734"/>
                <a:gd name="connsiteY2" fmla="*/ 1545996 h 1545996"/>
                <a:gd name="connsiteX3" fmla="*/ 75415 w 656734"/>
                <a:gd name="connsiteY3" fmla="*/ 549897 h 1545996"/>
                <a:gd name="connsiteX4" fmla="*/ 0 w 656734"/>
                <a:gd name="connsiteY4" fmla="*/ 0 h 1545996"/>
                <a:gd name="connsiteX0" fmla="*/ 0 w 656734"/>
                <a:gd name="connsiteY0" fmla="*/ 0 h 986673"/>
                <a:gd name="connsiteX1" fmla="*/ 656734 w 656734"/>
                <a:gd name="connsiteY1" fmla="*/ 663019 h 986673"/>
                <a:gd name="connsiteX2" fmla="*/ 606458 w 656734"/>
                <a:gd name="connsiteY2" fmla="*/ 986673 h 986673"/>
                <a:gd name="connsiteX3" fmla="*/ 75415 w 656734"/>
                <a:gd name="connsiteY3" fmla="*/ 549897 h 986673"/>
                <a:gd name="connsiteX4" fmla="*/ 0 w 656734"/>
                <a:gd name="connsiteY4" fmla="*/ 0 h 986673"/>
                <a:gd name="connsiteX0" fmla="*/ 9426 w 666160"/>
                <a:gd name="connsiteY0" fmla="*/ 0 h 986673"/>
                <a:gd name="connsiteX1" fmla="*/ 666160 w 666160"/>
                <a:gd name="connsiteY1" fmla="*/ 663019 h 986673"/>
                <a:gd name="connsiteX2" fmla="*/ 615884 w 666160"/>
                <a:gd name="connsiteY2" fmla="*/ 986673 h 986673"/>
                <a:gd name="connsiteX3" fmla="*/ 0 w 666160"/>
                <a:gd name="connsiteY3" fmla="*/ 524759 h 986673"/>
                <a:gd name="connsiteX4" fmla="*/ 9426 w 666160"/>
                <a:gd name="connsiteY4" fmla="*/ 0 h 986673"/>
                <a:gd name="connsiteX0" fmla="*/ 9426 w 678730"/>
                <a:gd name="connsiteY0" fmla="*/ 0 h 1209774"/>
                <a:gd name="connsiteX1" fmla="*/ 666160 w 678730"/>
                <a:gd name="connsiteY1" fmla="*/ 663019 h 1209774"/>
                <a:gd name="connsiteX2" fmla="*/ 678730 w 678730"/>
                <a:gd name="connsiteY2" fmla="*/ 1209774 h 1209774"/>
                <a:gd name="connsiteX3" fmla="*/ 0 w 678730"/>
                <a:gd name="connsiteY3" fmla="*/ 524759 h 1209774"/>
                <a:gd name="connsiteX4" fmla="*/ 9426 w 678730"/>
                <a:gd name="connsiteY4" fmla="*/ 0 h 1209774"/>
                <a:gd name="connsiteX0" fmla="*/ 9426 w 685014"/>
                <a:gd name="connsiteY0" fmla="*/ 0 h 1209774"/>
                <a:gd name="connsiteX1" fmla="*/ 685014 w 685014"/>
                <a:gd name="connsiteY1" fmla="*/ 688157 h 1209774"/>
                <a:gd name="connsiteX2" fmla="*/ 678730 w 685014"/>
                <a:gd name="connsiteY2" fmla="*/ 1209774 h 1209774"/>
                <a:gd name="connsiteX3" fmla="*/ 0 w 685014"/>
                <a:gd name="connsiteY3" fmla="*/ 524759 h 1209774"/>
                <a:gd name="connsiteX4" fmla="*/ 9426 w 685014"/>
                <a:gd name="connsiteY4" fmla="*/ 0 h 1209774"/>
                <a:gd name="connsiteX0" fmla="*/ 0 w 685015"/>
                <a:gd name="connsiteY0" fmla="*/ 0 h 1209774"/>
                <a:gd name="connsiteX1" fmla="*/ 685015 w 685015"/>
                <a:gd name="connsiteY1" fmla="*/ 688157 h 1209774"/>
                <a:gd name="connsiteX2" fmla="*/ 678731 w 685015"/>
                <a:gd name="connsiteY2" fmla="*/ 1209774 h 1209774"/>
                <a:gd name="connsiteX3" fmla="*/ 1 w 685015"/>
                <a:gd name="connsiteY3" fmla="*/ 524759 h 1209774"/>
                <a:gd name="connsiteX4" fmla="*/ 0 w 685015"/>
                <a:gd name="connsiteY4" fmla="*/ 0 h 1209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5015" h="1209774">
                  <a:moveTo>
                    <a:pt x="0" y="0"/>
                  </a:moveTo>
                  <a:lnTo>
                    <a:pt x="685015" y="688157"/>
                  </a:lnTo>
                  <a:cubicBezTo>
                    <a:pt x="682920" y="862029"/>
                    <a:pt x="680826" y="1035902"/>
                    <a:pt x="678731" y="1209774"/>
                  </a:cubicBezTo>
                  <a:lnTo>
                    <a:pt x="1" y="524759"/>
                  </a:lnTo>
                  <a:cubicBezTo>
                    <a:pt x="1" y="349839"/>
                    <a:pt x="0" y="174920"/>
                    <a:pt x="0" y="0"/>
                  </a:cubicBezTo>
                  <a:close/>
                </a:path>
              </a:pathLst>
            </a:custGeom>
            <a:solidFill>
              <a:srgbClr val="CA2F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object 2">
            <a:extLst>
              <a:ext uri="{FF2B5EF4-FFF2-40B4-BE49-F238E27FC236}">
                <a16:creationId xmlns:a16="http://schemas.microsoft.com/office/drawing/2014/main" id="{E404B63A-E49C-48D4-8223-F9C69CDC9309}"/>
              </a:ext>
            </a:extLst>
          </p:cNvPr>
          <p:cNvSpPr/>
          <p:nvPr/>
        </p:nvSpPr>
        <p:spPr>
          <a:xfrm>
            <a:off x="1469707" y="2643961"/>
            <a:ext cx="9252585" cy="1524000"/>
          </a:xfrm>
          <a:custGeom>
            <a:avLst/>
            <a:gdLst/>
            <a:ahLst/>
            <a:cxnLst/>
            <a:rect l="l" t="t" r="r" b="b"/>
            <a:pathLst>
              <a:path w="9252585" h="1524000">
                <a:moveTo>
                  <a:pt x="196151" y="12700"/>
                </a:moveTo>
                <a:lnTo>
                  <a:pt x="166878" y="12700"/>
                </a:lnTo>
                <a:lnTo>
                  <a:pt x="142836" y="25400"/>
                </a:lnTo>
                <a:lnTo>
                  <a:pt x="120281" y="38100"/>
                </a:lnTo>
                <a:lnTo>
                  <a:pt x="99225" y="63500"/>
                </a:lnTo>
                <a:lnTo>
                  <a:pt x="79717" y="76200"/>
                </a:lnTo>
                <a:lnTo>
                  <a:pt x="62064" y="101600"/>
                </a:lnTo>
                <a:lnTo>
                  <a:pt x="46342" y="114300"/>
                </a:lnTo>
                <a:lnTo>
                  <a:pt x="32588" y="139700"/>
                </a:lnTo>
                <a:lnTo>
                  <a:pt x="12153" y="190500"/>
                </a:lnTo>
                <a:lnTo>
                  <a:pt x="3098" y="228600"/>
                </a:lnTo>
                <a:lnTo>
                  <a:pt x="0" y="266700"/>
                </a:lnTo>
                <a:lnTo>
                  <a:pt x="12" y="1257300"/>
                </a:lnTo>
                <a:lnTo>
                  <a:pt x="3314" y="1295400"/>
                </a:lnTo>
                <a:lnTo>
                  <a:pt x="12814" y="1333500"/>
                </a:lnTo>
                <a:lnTo>
                  <a:pt x="33959" y="1384300"/>
                </a:lnTo>
                <a:lnTo>
                  <a:pt x="63804" y="1435100"/>
                </a:lnTo>
                <a:lnTo>
                  <a:pt x="81762" y="1447800"/>
                </a:lnTo>
                <a:lnTo>
                  <a:pt x="101320" y="1473200"/>
                </a:lnTo>
                <a:lnTo>
                  <a:pt x="122554" y="1485900"/>
                </a:lnTo>
                <a:lnTo>
                  <a:pt x="145351" y="1498600"/>
                </a:lnTo>
                <a:lnTo>
                  <a:pt x="169506" y="1511300"/>
                </a:lnTo>
                <a:lnTo>
                  <a:pt x="194195" y="1524000"/>
                </a:lnTo>
                <a:lnTo>
                  <a:pt x="262305" y="1524000"/>
                </a:lnTo>
                <a:lnTo>
                  <a:pt x="248894" y="1511300"/>
                </a:lnTo>
                <a:lnTo>
                  <a:pt x="197370" y="1511300"/>
                </a:lnTo>
                <a:lnTo>
                  <a:pt x="173481" y="1498600"/>
                </a:lnTo>
                <a:lnTo>
                  <a:pt x="128587" y="1473200"/>
                </a:lnTo>
                <a:lnTo>
                  <a:pt x="89522" y="1447800"/>
                </a:lnTo>
                <a:lnTo>
                  <a:pt x="57150" y="1397000"/>
                </a:lnTo>
                <a:lnTo>
                  <a:pt x="43840" y="1384300"/>
                </a:lnTo>
                <a:lnTo>
                  <a:pt x="23685" y="1333500"/>
                </a:lnTo>
                <a:lnTo>
                  <a:pt x="14719" y="1295400"/>
                </a:lnTo>
                <a:lnTo>
                  <a:pt x="11582" y="1257300"/>
                </a:lnTo>
                <a:lnTo>
                  <a:pt x="11582" y="266700"/>
                </a:lnTo>
                <a:lnTo>
                  <a:pt x="14592" y="228600"/>
                </a:lnTo>
                <a:lnTo>
                  <a:pt x="23291" y="190500"/>
                </a:lnTo>
                <a:lnTo>
                  <a:pt x="43027" y="139700"/>
                </a:lnTo>
                <a:lnTo>
                  <a:pt x="56222" y="127000"/>
                </a:lnTo>
                <a:lnTo>
                  <a:pt x="71335" y="101600"/>
                </a:lnTo>
                <a:lnTo>
                  <a:pt x="88290" y="88900"/>
                </a:lnTo>
                <a:lnTo>
                  <a:pt x="107010" y="63500"/>
                </a:lnTo>
                <a:lnTo>
                  <a:pt x="127228" y="50800"/>
                </a:lnTo>
                <a:lnTo>
                  <a:pt x="148869" y="38100"/>
                </a:lnTo>
                <a:lnTo>
                  <a:pt x="171907" y="25400"/>
                </a:lnTo>
                <a:lnTo>
                  <a:pt x="196151" y="12700"/>
                </a:lnTo>
                <a:close/>
              </a:path>
              <a:path w="9252585" h="1524000">
                <a:moveTo>
                  <a:pt x="9060180" y="1511300"/>
                </a:moveTo>
                <a:lnTo>
                  <a:pt x="9004300" y="1511300"/>
                </a:lnTo>
                <a:lnTo>
                  <a:pt x="8990965" y="1524000"/>
                </a:lnTo>
                <a:lnTo>
                  <a:pt x="9046337" y="1524000"/>
                </a:lnTo>
                <a:lnTo>
                  <a:pt x="9060180" y="1511300"/>
                </a:lnTo>
                <a:close/>
              </a:path>
              <a:path w="9252585" h="1524000">
                <a:moveTo>
                  <a:pt x="9015476" y="1498600"/>
                </a:moveTo>
                <a:lnTo>
                  <a:pt x="237083" y="1498600"/>
                </a:lnTo>
                <a:lnTo>
                  <a:pt x="249783" y="1511300"/>
                </a:lnTo>
                <a:lnTo>
                  <a:pt x="9002776" y="1511300"/>
                </a:lnTo>
                <a:lnTo>
                  <a:pt x="9015476" y="1498600"/>
                </a:lnTo>
                <a:close/>
              </a:path>
              <a:path w="9252585" h="1524000">
                <a:moveTo>
                  <a:pt x="9058148" y="0"/>
                </a:moveTo>
                <a:lnTo>
                  <a:pt x="8989949" y="0"/>
                </a:lnTo>
                <a:lnTo>
                  <a:pt x="9003411" y="12700"/>
                </a:lnTo>
                <a:lnTo>
                  <a:pt x="9054973" y="12700"/>
                </a:lnTo>
                <a:lnTo>
                  <a:pt x="9078722" y="25400"/>
                </a:lnTo>
                <a:lnTo>
                  <a:pt x="9123680" y="50800"/>
                </a:lnTo>
                <a:lnTo>
                  <a:pt x="9162796" y="76200"/>
                </a:lnTo>
                <a:lnTo>
                  <a:pt x="9195054" y="127000"/>
                </a:lnTo>
                <a:lnTo>
                  <a:pt x="9208389" y="139700"/>
                </a:lnTo>
                <a:lnTo>
                  <a:pt x="9228455" y="190500"/>
                </a:lnTo>
                <a:lnTo>
                  <a:pt x="9237472" y="228600"/>
                </a:lnTo>
                <a:lnTo>
                  <a:pt x="9240647" y="266700"/>
                </a:lnTo>
                <a:lnTo>
                  <a:pt x="9240647" y="1257300"/>
                </a:lnTo>
                <a:lnTo>
                  <a:pt x="9237599" y="1295400"/>
                </a:lnTo>
                <a:lnTo>
                  <a:pt x="9228963" y="1333500"/>
                </a:lnTo>
                <a:lnTo>
                  <a:pt x="9209151" y="1384300"/>
                </a:lnTo>
                <a:lnTo>
                  <a:pt x="9195943" y="1397000"/>
                </a:lnTo>
                <a:lnTo>
                  <a:pt x="9180830" y="1422400"/>
                </a:lnTo>
                <a:lnTo>
                  <a:pt x="9164066" y="1435100"/>
                </a:lnTo>
                <a:lnTo>
                  <a:pt x="9145270" y="1460500"/>
                </a:lnTo>
                <a:lnTo>
                  <a:pt x="9125077" y="1473200"/>
                </a:lnTo>
                <a:lnTo>
                  <a:pt x="9103487" y="1485900"/>
                </a:lnTo>
                <a:lnTo>
                  <a:pt x="9080373" y="1498600"/>
                </a:lnTo>
                <a:lnTo>
                  <a:pt x="9056116" y="1511300"/>
                </a:lnTo>
                <a:lnTo>
                  <a:pt x="9085453" y="1511300"/>
                </a:lnTo>
                <a:lnTo>
                  <a:pt x="9109456" y="1498600"/>
                </a:lnTo>
                <a:lnTo>
                  <a:pt x="9132062" y="1485900"/>
                </a:lnTo>
                <a:lnTo>
                  <a:pt x="9153017" y="1460500"/>
                </a:lnTo>
                <a:lnTo>
                  <a:pt x="9172575" y="1447800"/>
                </a:lnTo>
                <a:lnTo>
                  <a:pt x="9205849" y="1409700"/>
                </a:lnTo>
                <a:lnTo>
                  <a:pt x="9231122" y="1358900"/>
                </a:lnTo>
                <a:lnTo>
                  <a:pt x="9243822" y="1320800"/>
                </a:lnTo>
                <a:lnTo>
                  <a:pt x="9250934" y="1282700"/>
                </a:lnTo>
                <a:lnTo>
                  <a:pt x="9252204" y="1257300"/>
                </a:lnTo>
                <a:lnTo>
                  <a:pt x="9252204" y="266700"/>
                </a:lnTo>
                <a:lnTo>
                  <a:pt x="9248902" y="228600"/>
                </a:lnTo>
                <a:lnTo>
                  <a:pt x="9239377" y="190500"/>
                </a:lnTo>
                <a:lnTo>
                  <a:pt x="9218295" y="139700"/>
                </a:lnTo>
                <a:lnTo>
                  <a:pt x="9188450" y="88900"/>
                </a:lnTo>
                <a:lnTo>
                  <a:pt x="9170543" y="76200"/>
                </a:lnTo>
                <a:lnTo>
                  <a:pt x="9150985" y="50800"/>
                </a:lnTo>
                <a:lnTo>
                  <a:pt x="9129776" y="38100"/>
                </a:lnTo>
                <a:lnTo>
                  <a:pt x="9106916" y="25400"/>
                </a:lnTo>
                <a:lnTo>
                  <a:pt x="9082786" y="12700"/>
                </a:lnTo>
                <a:lnTo>
                  <a:pt x="9058148" y="0"/>
                </a:lnTo>
                <a:close/>
              </a:path>
              <a:path w="9252585" h="1524000">
                <a:moveTo>
                  <a:pt x="9051798" y="25400"/>
                </a:moveTo>
                <a:lnTo>
                  <a:pt x="200126" y="25400"/>
                </a:lnTo>
                <a:lnTo>
                  <a:pt x="176936" y="38100"/>
                </a:lnTo>
                <a:lnTo>
                  <a:pt x="134162" y="63500"/>
                </a:lnTo>
                <a:lnTo>
                  <a:pt x="96862" y="88900"/>
                </a:lnTo>
                <a:lnTo>
                  <a:pt x="80606" y="114300"/>
                </a:lnTo>
                <a:lnTo>
                  <a:pt x="66116" y="127000"/>
                </a:lnTo>
                <a:lnTo>
                  <a:pt x="53454" y="152400"/>
                </a:lnTo>
                <a:lnTo>
                  <a:pt x="42849" y="177800"/>
                </a:lnTo>
                <a:lnTo>
                  <a:pt x="34429" y="190500"/>
                </a:lnTo>
                <a:lnTo>
                  <a:pt x="26073" y="228600"/>
                </a:lnTo>
                <a:lnTo>
                  <a:pt x="23164" y="266700"/>
                </a:lnTo>
                <a:lnTo>
                  <a:pt x="23164" y="1257300"/>
                </a:lnTo>
                <a:lnTo>
                  <a:pt x="26111" y="1295400"/>
                </a:lnTo>
                <a:lnTo>
                  <a:pt x="34569" y="1333500"/>
                </a:lnTo>
                <a:lnTo>
                  <a:pt x="53733" y="1371600"/>
                </a:lnTo>
                <a:lnTo>
                  <a:pt x="66421" y="1397000"/>
                </a:lnTo>
                <a:lnTo>
                  <a:pt x="80962" y="1409700"/>
                </a:lnTo>
                <a:lnTo>
                  <a:pt x="97281" y="1435100"/>
                </a:lnTo>
                <a:lnTo>
                  <a:pt x="115214" y="1447800"/>
                </a:lnTo>
                <a:lnTo>
                  <a:pt x="134620" y="1460500"/>
                </a:lnTo>
                <a:lnTo>
                  <a:pt x="155409" y="1473200"/>
                </a:lnTo>
                <a:lnTo>
                  <a:pt x="177457" y="1485900"/>
                </a:lnTo>
                <a:lnTo>
                  <a:pt x="200533" y="1498600"/>
                </a:lnTo>
                <a:lnTo>
                  <a:pt x="9052179" y="1498600"/>
                </a:lnTo>
                <a:lnTo>
                  <a:pt x="9075420" y="1485900"/>
                </a:lnTo>
                <a:lnTo>
                  <a:pt x="9097391" y="1473200"/>
                </a:lnTo>
                <a:lnTo>
                  <a:pt x="230898" y="1473200"/>
                </a:lnTo>
                <a:lnTo>
                  <a:pt x="220167" y="1460500"/>
                </a:lnTo>
                <a:lnTo>
                  <a:pt x="189395" y="1460500"/>
                </a:lnTo>
                <a:lnTo>
                  <a:pt x="170497" y="1447800"/>
                </a:lnTo>
                <a:lnTo>
                  <a:pt x="136042" y="1422400"/>
                </a:lnTo>
                <a:lnTo>
                  <a:pt x="106692" y="1397000"/>
                </a:lnTo>
                <a:lnTo>
                  <a:pt x="94234" y="1371600"/>
                </a:lnTo>
                <a:lnTo>
                  <a:pt x="83388" y="1358900"/>
                </a:lnTo>
                <a:lnTo>
                  <a:pt x="74371" y="1333500"/>
                </a:lnTo>
                <a:lnTo>
                  <a:pt x="67195" y="1320800"/>
                </a:lnTo>
                <a:lnTo>
                  <a:pt x="64515" y="1308100"/>
                </a:lnTo>
                <a:lnTo>
                  <a:pt x="62255" y="1295400"/>
                </a:lnTo>
                <a:lnTo>
                  <a:pt x="60312" y="1282700"/>
                </a:lnTo>
                <a:lnTo>
                  <a:pt x="58902" y="1282700"/>
                </a:lnTo>
                <a:lnTo>
                  <a:pt x="58115" y="1270000"/>
                </a:lnTo>
                <a:lnTo>
                  <a:pt x="57899" y="1257300"/>
                </a:lnTo>
                <a:lnTo>
                  <a:pt x="57911" y="266700"/>
                </a:lnTo>
                <a:lnTo>
                  <a:pt x="58191" y="254000"/>
                </a:lnTo>
                <a:lnTo>
                  <a:pt x="59067" y="241300"/>
                </a:lnTo>
                <a:lnTo>
                  <a:pt x="60528" y="241300"/>
                </a:lnTo>
                <a:lnTo>
                  <a:pt x="62496" y="228600"/>
                </a:lnTo>
                <a:lnTo>
                  <a:pt x="75488" y="177800"/>
                </a:lnTo>
                <a:lnTo>
                  <a:pt x="95770" y="152400"/>
                </a:lnTo>
                <a:lnTo>
                  <a:pt x="108432" y="127000"/>
                </a:lnTo>
                <a:lnTo>
                  <a:pt x="138137" y="101600"/>
                </a:lnTo>
                <a:lnTo>
                  <a:pt x="173012" y="76200"/>
                </a:lnTo>
                <a:lnTo>
                  <a:pt x="192023" y="63500"/>
                </a:lnTo>
                <a:lnTo>
                  <a:pt x="221767" y="63500"/>
                </a:lnTo>
                <a:lnTo>
                  <a:pt x="232067" y="50800"/>
                </a:lnTo>
                <a:lnTo>
                  <a:pt x="9096883" y="50800"/>
                </a:lnTo>
                <a:lnTo>
                  <a:pt x="9074785" y="38100"/>
                </a:lnTo>
                <a:lnTo>
                  <a:pt x="9051798" y="25400"/>
                </a:lnTo>
                <a:close/>
              </a:path>
              <a:path w="9252585" h="1524000">
                <a:moveTo>
                  <a:pt x="9096883" y="50800"/>
                </a:moveTo>
                <a:lnTo>
                  <a:pt x="9021445" y="50800"/>
                </a:lnTo>
                <a:lnTo>
                  <a:pt x="9032113" y="63500"/>
                </a:lnTo>
                <a:lnTo>
                  <a:pt x="9062720" y="63500"/>
                </a:lnTo>
                <a:lnTo>
                  <a:pt x="9081897" y="76200"/>
                </a:lnTo>
                <a:lnTo>
                  <a:pt x="9116314" y="101600"/>
                </a:lnTo>
                <a:lnTo>
                  <a:pt x="9145524" y="127000"/>
                </a:lnTo>
                <a:lnTo>
                  <a:pt x="9157970" y="152400"/>
                </a:lnTo>
                <a:lnTo>
                  <a:pt x="9168765" y="165100"/>
                </a:lnTo>
                <a:lnTo>
                  <a:pt x="9177782" y="190500"/>
                </a:lnTo>
                <a:lnTo>
                  <a:pt x="9185021" y="203200"/>
                </a:lnTo>
                <a:lnTo>
                  <a:pt x="9187688" y="215900"/>
                </a:lnTo>
                <a:lnTo>
                  <a:pt x="9189974" y="228600"/>
                </a:lnTo>
                <a:lnTo>
                  <a:pt x="9191879" y="241300"/>
                </a:lnTo>
                <a:lnTo>
                  <a:pt x="9193276" y="254000"/>
                </a:lnTo>
                <a:lnTo>
                  <a:pt x="9194038" y="254000"/>
                </a:lnTo>
                <a:lnTo>
                  <a:pt x="9194292" y="266700"/>
                </a:lnTo>
                <a:lnTo>
                  <a:pt x="9194292" y="1257300"/>
                </a:lnTo>
                <a:lnTo>
                  <a:pt x="9194038" y="1270000"/>
                </a:lnTo>
                <a:lnTo>
                  <a:pt x="9193149" y="1282700"/>
                </a:lnTo>
                <a:lnTo>
                  <a:pt x="9191625" y="1282700"/>
                </a:lnTo>
                <a:lnTo>
                  <a:pt x="9189720" y="1295400"/>
                </a:lnTo>
                <a:lnTo>
                  <a:pt x="9176766" y="1346200"/>
                </a:lnTo>
                <a:lnTo>
                  <a:pt x="9156446" y="1371600"/>
                </a:lnTo>
                <a:lnTo>
                  <a:pt x="9143746" y="1397000"/>
                </a:lnTo>
                <a:lnTo>
                  <a:pt x="9114155" y="1422400"/>
                </a:lnTo>
                <a:lnTo>
                  <a:pt x="9079230" y="1447800"/>
                </a:lnTo>
                <a:lnTo>
                  <a:pt x="9060307" y="1460500"/>
                </a:lnTo>
                <a:lnTo>
                  <a:pt x="9030589" y="1460500"/>
                </a:lnTo>
                <a:lnTo>
                  <a:pt x="9020175" y="1473200"/>
                </a:lnTo>
                <a:lnTo>
                  <a:pt x="9097391" y="1473200"/>
                </a:lnTo>
                <a:lnTo>
                  <a:pt x="9118092" y="1460500"/>
                </a:lnTo>
                <a:lnTo>
                  <a:pt x="9137523" y="1447800"/>
                </a:lnTo>
                <a:lnTo>
                  <a:pt x="9155430" y="1435100"/>
                </a:lnTo>
                <a:lnTo>
                  <a:pt x="9171559" y="1409700"/>
                </a:lnTo>
                <a:lnTo>
                  <a:pt x="9186037" y="1397000"/>
                </a:lnTo>
                <a:lnTo>
                  <a:pt x="9198737" y="1371600"/>
                </a:lnTo>
                <a:lnTo>
                  <a:pt x="9209405" y="1358900"/>
                </a:lnTo>
                <a:lnTo>
                  <a:pt x="9217787" y="1333500"/>
                </a:lnTo>
                <a:lnTo>
                  <a:pt x="9226169" y="1295400"/>
                </a:lnTo>
                <a:lnTo>
                  <a:pt x="9229090" y="1257300"/>
                </a:lnTo>
                <a:lnTo>
                  <a:pt x="9229090" y="266700"/>
                </a:lnTo>
                <a:lnTo>
                  <a:pt x="9226042" y="228600"/>
                </a:lnTo>
                <a:lnTo>
                  <a:pt x="9217660" y="190500"/>
                </a:lnTo>
                <a:lnTo>
                  <a:pt x="9198483" y="152400"/>
                </a:lnTo>
                <a:lnTo>
                  <a:pt x="9185783" y="127000"/>
                </a:lnTo>
                <a:lnTo>
                  <a:pt x="9171305" y="114300"/>
                </a:lnTo>
                <a:lnTo>
                  <a:pt x="9154922" y="88900"/>
                </a:lnTo>
                <a:lnTo>
                  <a:pt x="9137142" y="76200"/>
                </a:lnTo>
                <a:lnTo>
                  <a:pt x="9117711" y="63500"/>
                </a:lnTo>
                <a:lnTo>
                  <a:pt x="9096883" y="50800"/>
                </a:lnTo>
                <a:close/>
              </a:path>
              <a:path w="9252585" h="1524000">
                <a:moveTo>
                  <a:pt x="9002522" y="12700"/>
                </a:moveTo>
                <a:lnTo>
                  <a:pt x="249466" y="12700"/>
                </a:lnTo>
                <a:lnTo>
                  <a:pt x="236804" y="25400"/>
                </a:lnTo>
                <a:lnTo>
                  <a:pt x="9015222" y="25400"/>
                </a:lnTo>
                <a:lnTo>
                  <a:pt x="9002522" y="12700"/>
                </a:lnTo>
                <a:close/>
              </a:path>
              <a:path w="9252585" h="1524000">
                <a:moveTo>
                  <a:pt x="261378" y="0"/>
                </a:moveTo>
                <a:lnTo>
                  <a:pt x="205905" y="0"/>
                </a:lnTo>
                <a:lnTo>
                  <a:pt x="192176" y="12700"/>
                </a:lnTo>
                <a:lnTo>
                  <a:pt x="247967" y="12700"/>
                </a:lnTo>
                <a:lnTo>
                  <a:pt x="26137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grpSp>
        <p:nvGrpSpPr>
          <p:cNvPr id="27" name="object 7">
            <a:extLst>
              <a:ext uri="{FF2B5EF4-FFF2-40B4-BE49-F238E27FC236}">
                <a16:creationId xmlns:a16="http://schemas.microsoft.com/office/drawing/2014/main" id="{E483874A-575E-571E-980B-580DB2725C87}"/>
              </a:ext>
            </a:extLst>
          </p:cNvPr>
          <p:cNvGrpSpPr/>
          <p:nvPr/>
        </p:nvGrpSpPr>
        <p:grpSpPr>
          <a:xfrm>
            <a:off x="1930037" y="1136726"/>
            <a:ext cx="1559560" cy="1507490"/>
            <a:chOff x="906780" y="906780"/>
            <a:chExt cx="1559560" cy="1507490"/>
          </a:xfrm>
        </p:grpSpPr>
        <p:pic>
          <p:nvPicPr>
            <p:cNvPr id="28" name="object 8">
              <a:extLst>
                <a:ext uri="{FF2B5EF4-FFF2-40B4-BE49-F238E27FC236}">
                  <a16:creationId xmlns:a16="http://schemas.microsoft.com/office/drawing/2014/main" id="{0B01465D-BF22-4BAF-4D16-7BC8274E4385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77112" y="1684020"/>
              <a:ext cx="432815" cy="729995"/>
            </a:xfrm>
            <a:prstGeom prst="rect">
              <a:avLst/>
            </a:prstGeom>
          </p:spPr>
        </p:pic>
        <p:pic>
          <p:nvPicPr>
            <p:cNvPr id="31" name="object 9">
              <a:extLst>
                <a:ext uri="{FF2B5EF4-FFF2-40B4-BE49-F238E27FC236}">
                  <a16:creationId xmlns:a16="http://schemas.microsoft.com/office/drawing/2014/main" id="{CB3BC97B-BCED-87D0-A5AA-38A0F55A8220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60704" y="969264"/>
              <a:ext cx="1223772" cy="530351"/>
            </a:xfrm>
            <a:prstGeom prst="rect">
              <a:avLst/>
            </a:prstGeom>
          </p:spPr>
        </p:pic>
        <p:pic>
          <p:nvPicPr>
            <p:cNvPr id="32" name="object 10">
              <a:extLst>
                <a:ext uri="{FF2B5EF4-FFF2-40B4-BE49-F238E27FC236}">
                  <a16:creationId xmlns:a16="http://schemas.microsoft.com/office/drawing/2014/main" id="{A622F6B3-906F-34A1-A593-B2B14B0B2D8B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06780" y="906780"/>
              <a:ext cx="1559052" cy="789432"/>
            </a:xfrm>
            <a:prstGeom prst="rect">
              <a:avLst/>
            </a:prstGeom>
          </p:spPr>
        </p:pic>
      </p:grpSp>
      <p:sp>
        <p:nvSpPr>
          <p:cNvPr id="33" name="object 11">
            <a:extLst>
              <a:ext uri="{FF2B5EF4-FFF2-40B4-BE49-F238E27FC236}">
                <a16:creationId xmlns:a16="http://schemas.microsoft.com/office/drawing/2014/main" id="{D4F45C70-E057-F255-31E9-428E30F310FA}"/>
              </a:ext>
            </a:extLst>
          </p:cNvPr>
          <p:cNvSpPr txBox="1">
            <a:spLocks/>
          </p:cNvSpPr>
          <p:nvPr/>
        </p:nvSpPr>
        <p:spPr>
          <a:xfrm>
            <a:off x="2138926" y="1222145"/>
            <a:ext cx="111760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2800" b="1" i="1">
                <a:solidFill>
                  <a:schemeClr val="bg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MA" i="0" kern="0" spc="-10" dirty="0">
                <a:solidFill>
                  <a:srgbClr val="000000"/>
                </a:solidFill>
                <a:latin typeface="Mongolian Baiti"/>
                <a:cs typeface="Mongolian Baiti"/>
              </a:rPr>
              <a:t>Matière</a:t>
            </a:r>
          </a:p>
        </p:txBody>
      </p:sp>
      <p:sp>
        <p:nvSpPr>
          <p:cNvPr id="34" name="object 15">
            <a:extLst>
              <a:ext uri="{FF2B5EF4-FFF2-40B4-BE49-F238E27FC236}">
                <a16:creationId xmlns:a16="http://schemas.microsoft.com/office/drawing/2014/main" id="{B561C5BF-712E-BAF8-114A-06472DFECFC9}"/>
              </a:ext>
            </a:extLst>
          </p:cNvPr>
          <p:cNvSpPr txBox="1"/>
          <p:nvPr/>
        </p:nvSpPr>
        <p:spPr>
          <a:xfrm>
            <a:off x="2410732" y="3036089"/>
            <a:ext cx="649097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ctr">
              <a:spcBef>
                <a:spcPts val="105"/>
              </a:spcBef>
            </a:pPr>
            <a:r>
              <a:rPr lang="fr-FR" sz="3200" b="1" kern="0" spc="-105" dirty="0">
                <a:solidFill>
                  <a:sysClr val="windowText" lastClr="000000"/>
                </a:solidFill>
                <a:latin typeface="Arial"/>
                <a:cs typeface="Arial"/>
              </a:rPr>
              <a:t>Introduction à la robotique</a:t>
            </a:r>
            <a:endParaRPr sz="3200" kern="0" dirty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35" name="object 16">
            <a:extLst>
              <a:ext uri="{FF2B5EF4-FFF2-40B4-BE49-F238E27FC236}">
                <a16:creationId xmlns:a16="http://schemas.microsoft.com/office/drawing/2014/main" id="{590BA1AF-A679-2EBF-BED4-95D56343DB48}"/>
              </a:ext>
            </a:extLst>
          </p:cNvPr>
          <p:cNvSpPr txBox="1"/>
          <p:nvPr/>
        </p:nvSpPr>
        <p:spPr>
          <a:xfrm>
            <a:off x="8310517" y="4379470"/>
            <a:ext cx="3362779" cy="60978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1900" b="1" kern="0" dirty="0">
                <a:solidFill>
                  <a:sysClr val="windowText" lastClr="000000"/>
                </a:solidFill>
                <a:latin typeface="Arial"/>
                <a:cs typeface="Arial"/>
              </a:rPr>
              <a:t>Animée</a:t>
            </a:r>
            <a:r>
              <a:rPr sz="1900" b="1" kern="0" spc="-10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1900" b="1" kern="0" dirty="0">
                <a:solidFill>
                  <a:sysClr val="windowText" lastClr="000000"/>
                </a:solidFill>
                <a:latin typeface="Arial"/>
                <a:cs typeface="Arial"/>
              </a:rPr>
              <a:t>par</a:t>
            </a:r>
            <a:r>
              <a:rPr sz="1900" b="1" kern="0" spc="-40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1900" b="1" kern="0" dirty="0">
                <a:solidFill>
                  <a:sysClr val="windowText" lastClr="000000"/>
                </a:solidFill>
                <a:latin typeface="Arial"/>
                <a:cs typeface="Arial"/>
              </a:rPr>
              <a:t>:</a:t>
            </a:r>
            <a:r>
              <a:rPr sz="1900" b="1" kern="0" spc="-2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lang="fr-FR" sz="1900" b="1" kern="0" spc="-20" dirty="0">
                <a:solidFill>
                  <a:sysClr val="windowText" lastClr="000000"/>
                </a:solidFill>
                <a:latin typeface="Arial"/>
                <a:cs typeface="Arial"/>
              </a:rPr>
              <a:t>M. Arsène </a:t>
            </a:r>
          </a:p>
          <a:p>
            <a:pPr marL="12700">
              <a:spcBef>
                <a:spcPts val="95"/>
              </a:spcBef>
            </a:pPr>
            <a:r>
              <a:rPr lang="fr-FR" sz="1900" b="1" kern="0" spc="-20" dirty="0">
                <a:solidFill>
                  <a:sysClr val="windowText" lastClr="000000"/>
                </a:solidFill>
                <a:latin typeface="Arial"/>
                <a:cs typeface="Arial"/>
              </a:rPr>
              <a:t>	         COULIBALY</a:t>
            </a:r>
            <a:endParaRPr sz="1900" kern="0" dirty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36" name="object 17">
            <a:extLst>
              <a:ext uri="{FF2B5EF4-FFF2-40B4-BE49-F238E27FC236}">
                <a16:creationId xmlns:a16="http://schemas.microsoft.com/office/drawing/2014/main" id="{BC3D6777-AD4A-69CC-F282-9CDF867D639D}"/>
              </a:ext>
            </a:extLst>
          </p:cNvPr>
          <p:cNvSpPr txBox="1"/>
          <p:nvPr/>
        </p:nvSpPr>
        <p:spPr>
          <a:xfrm>
            <a:off x="6554106" y="818006"/>
            <a:ext cx="4168185" cy="36740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2300" b="1" kern="0" dirty="0">
                <a:solidFill>
                  <a:srgbClr val="C00000"/>
                </a:solidFill>
                <a:latin typeface="Arial"/>
                <a:cs typeface="Arial"/>
              </a:rPr>
              <a:t>Niveau</a:t>
            </a:r>
            <a:r>
              <a:rPr sz="2300" b="1" kern="0" spc="-5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300" b="1" kern="0" dirty="0">
                <a:solidFill>
                  <a:srgbClr val="C00000"/>
                </a:solidFill>
                <a:latin typeface="Arial"/>
                <a:cs typeface="Arial"/>
              </a:rPr>
              <a:t>&amp;</a:t>
            </a:r>
            <a:r>
              <a:rPr sz="2300" b="1" kern="0" spc="-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300" b="1" kern="0" dirty="0">
                <a:solidFill>
                  <a:srgbClr val="C00000"/>
                </a:solidFill>
                <a:latin typeface="Arial"/>
                <a:cs typeface="Arial"/>
              </a:rPr>
              <a:t>Filière</a:t>
            </a:r>
            <a:r>
              <a:rPr sz="2300" b="1" kern="0" spc="-1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300" b="1" kern="0" dirty="0">
                <a:solidFill>
                  <a:srgbClr val="C00000"/>
                </a:solidFill>
                <a:latin typeface="Arial"/>
                <a:cs typeface="Arial"/>
              </a:rPr>
              <a:t>: </a:t>
            </a:r>
            <a:r>
              <a:rPr lang="fr-FR" sz="2300" b="1" kern="0" dirty="0">
                <a:solidFill>
                  <a:srgbClr val="C00000"/>
                </a:solidFill>
                <a:latin typeface="Arial"/>
                <a:cs typeface="Arial"/>
              </a:rPr>
              <a:t>Génie Indus</a:t>
            </a:r>
            <a:endParaRPr sz="2300" kern="0" dirty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pic>
        <p:nvPicPr>
          <p:cNvPr id="38" name="Image 37">
            <a:extLst>
              <a:ext uri="{FF2B5EF4-FFF2-40B4-BE49-F238E27FC236}">
                <a16:creationId xmlns:a16="http://schemas.microsoft.com/office/drawing/2014/main" id="{1A830B93-D7D1-6786-4E8B-CA1F84D0FC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9653" y="4235715"/>
            <a:ext cx="2606628" cy="1718288"/>
          </a:xfrm>
          <a:prstGeom prst="rect">
            <a:avLst/>
          </a:prstGeom>
        </p:spPr>
      </p:pic>
      <p:cxnSp>
        <p:nvCxnSpPr>
          <p:cNvPr id="41" name="Connecteur droit 40">
            <a:extLst>
              <a:ext uri="{FF2B5EF4-FFF2-40B4-BE49-F238E27FC236}">
                <a16:creationId xmlns:a16="http://schemas.microsoft.com/office/drawing/2014/main" id="{9B85C4AF-8945-1CB2-9FD9-8F8DB76D3A2D}"/>
              </a:ext>
            </a:extLst>
          </p:cNvPr>
          <p:cNvCxnSpPr/>
          <p:nvPr/>
        </p:nvCxnSpPr>
        <p:spPr>
          <a:xfrm>
            <a:off x="-12000" y="6439356"/>
            <a:ext cx="12204000" cy="0"/>
          </a:xfrm>
          <a:prstGeom prst="line">
            <a:avLst/>
          </a:prstGeom>
          <a:ln w="38100">
            <a:solidFill>
              <a:schemeClr val="dk1">
                <a:alpha val="52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ZoneTexte 41">
            <a:extLst>
              <a:ext uri="{FF2B5EF4-FFF2-40B4-BE49-F238E27FC236}">
                <a16:creationId xmlns:a16="http://schemas.microsoft.com/office/drawing/2014/main" id="{A496E1A0-CD3F-F614-F15B-DDDBDDE7538B}"/>
              </a:ext>
            </a:extLst>
          </p:cNvPr>
          <p:cNvSpPr txBox="1"/>
          <p:nvPr/>
        </p:nvSpPr>
        <p:spPr>
          <a:xfrm>
            <a:off x="4927764" y="6488668"/>
            <a:ext cx="3252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800" b="1" dirty="0"/>
              <a:t>Année Universitaire : 2022-2023</a:t>
            </a:r>
          </a:p>
        </p:txBody>
      </p:sp>
    </p:spTree>
    <p:extLst>
      <p:ext uri="{BB962C8B-B14F-4D97-AF65-F5344CB8AC3E}">
        <p14:creationId xmlns:p14="http://schemas.microsoft.com/office/powerpoint/2010/main" val="17301805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/>
          <p:cNvGrpSpPr/>
          <p:nvPr/>
        </p:nvGrpSpPr>
        <p:grpSpPr>
          <a:xfrm>
            <a:off x="11379635" y="-12301"/>
            <a:ext cx="828494" cy="2145902"/>
            <a:chOff x="10899278" y="-12302"/>
            <a:chExt cx="1308851" cy="3390085"/>
          </a:xfrm>
        </p:grpSpPr>
        <p:sp>
          <p:nvSpPr>
            <p:cNvPr id="23" name="Rectangle 22"/>
            <p:cNvSpPr/>
            <p:nvPr/>
          </p:nvSpPr>
          <p:spPr>
            <a:xfrm rot="2675242">
              <a:off x="11670772" y="1745454"/>
              <a:ext cx="414476" cy="705843"/>
            </a:xfrm>
            <a:custGeom>
              <a:avLst/>
              <a:gdLst>
                <a:gd name="connsiteX0" fmla="*/ 0 w 402219"/>
                <a:gd name="connsiteY0" fmla="*/ 0 h 579469"/>
                <a:gd name="connsiteX1" fmla="*/ 402219 w 402219"/>
                <a:gd name="connsiteY1" fmla="*/ 0 h 579469"/>
                <a:gd name="connsiteX2" fmla="*/ 402219 w 402219"/>
                <a:gd name="connsiteY2" fmla="*/ 579469 h 579469"/>
                <a:gd name="connsiteX3" fmla="*/ 0 w 402219"/>
                <a:gd name="connsiteY3" fmla="*/ 579469 h 579469"/>
                <a:gd name="connsiteX4" fmla="*/ 0 w 402219"/>
                <a:gd name="connsiteY4" fmla="*/ 0 h 579469"/>
                <a:gd name="connsiteX0" fmla="*/ 4604 w 402219"/>
                <a:gd name="connsiteY0" fmla="*/ 0 h 601656"/>
                <a:gd name="connsiteX1" fmla="*/ 402219 w 402219"/>
                <a:gd name="connsiteY1" fmla="*/ 22187 h 601656"/>
                <a:gd name="connsiteX2" fmla="*/ 402219 w 402219"/>
                <a:gd name="connsiteY2" fmla="*/ 601656 h 601656"/>
                <a:gd name="connsiteX3" fmla="*/ 0 w 402219"/>
                <a:gd name="connsiteY3" fmla="*/ 601656 h 601656"/>
                <a:gd name="connsiteX4" fmla="*/ 4604 w 402219"/>
                <a:gd name="connsiteY4" fmla="*/ 0 h 601656"/>
                <a:gd name="connsiteX0" fmla="*/ 4604 w 407044"/>
                <a:gd name="connsiteY0" fmla="*/ 0 h 651829"/>
                <a:gd name="connsiteX1" fmla="*/ 402219 w 407044"/>
                <a:gd name="connsiteY1" fmla="*/ 22187 h 651829"/>
                <a:gd name="connsiteX2" fmla="*/ 407044 w 407044"/>
                <a:gd name="connsiteY2" fmla="*/ 651829 h 651829"/>
                <a:gd name="connsiteX3" fmla="*/ 0 w 407044"/>
                <a:gd name="connsiteY3" fmla="*/ 601656 h 651829"/>
                <a:gd name="connsiteX4" fmla="*/ 4604 w 407044"/>
                <a:gd name="connsiteY4" fmla="*/ 0 h 651829"/>
                <a:gd name="connsiteX0" fmla="*/ 4604 w 414476"/>
                <a:gd name="connsiteY0" fmla="*/ 0 h 651829"/>
                <a:gd name="connsiteX1" fmla="*/ 414308 w 414476"/>
                <a:gd name="connsiteY1" fmla="*/ 24003 h 651829"/>
                <a:gd name="connsiteX2" fmla="*/ 407044 w 414476"/>
                <a:gd name="connsiteY2" fmla="*/ 651829 h 651829"/>
                <a:gd name="connsiteX3" fmla="*/ 0 w 414476"/>
                <a:gd name="connsiteY3" fmla="*/ 601656 h 651829"/>
                <a:gd name="connsiteX4" fmla="*/ 4604 w 414476"/>
                <a:gd name="connsiteY4" fmla="*/ 0 h 651829"/>
                <a:gd name="connsiteX0" fmla="*/ 6518 w 414476"/>
                <a:gd name="connsiteY0" fmla="*/ 0 h 677748"/>
                <a:gd name="connsiteX1" fmla="*/ 414308 w 414476"/>
                <a:gd name="connsiteY1" fmla="*/ 49922 h 677748"/>
                <a:gd name="connsiteX2" fmla="*/ 407044 w 414476"/>
                <a:gd name="connsiteY2" fmla="*/ 677748 h 677748"/>
                <a:gd name="connsiteX3" fmla="*/ 0 w 414476"/>
                <a:gd name="connsiteY3" fmla="*/ 627575 h 677748"/>
                <a:gd name="connsiteX4" fmla="*/ 6518 w 414476"/>
                <a:gd name="connsiteY4" fmla="*/ 0 h 677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4476" h="677748">
                  <a:moveTo>
                    <a:pt x="6518" y="0"/>
                  </a:moveTo>
                  <a:lnTo>
                    <a:pt x="414308" y="49922"/>
                  </a:lnTo>
                  <a:cubicBezTo>
                    <a:pt x="415916" y="259803"/>
                    <a:pt x="405436" y="467867"/>
                    <a:pt x="407044" y="677748"/>
                  </a:cubicBezTo>
                  <a:lnTo>
                    <a:pt x="0" y="627575"/>
                  </a:lnTo>
                  <a:cubicBezTo>
                    <a:pt x="1535" y="427023"/>
                    <a:pt x="4983" y="200552"/>
                    <a:pt x="6518" y="0"/>
                  </a:cubicBezTo>
                  <a:close/>
                </a:path>
              </a:pathLst>
            </a:custGeom>
            <a:solidFill>
              <a:srgbClr val="B019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Isosceles Triangle 17"/>
            <p:cNvSpPr/>
            <p:nvPr/>
          </p:nvSpPr>
          <p:spPr>
            <a:xfrm rot="10800000">
              <a:off x="10899278" y="-12302"/>
              <a:ext cx="1308851" cy="1311713"/>
            </a:xfrm>
            <a:custGeom>
              <a:avLst/>
              <a:gdLst>
                <a:gd name="connsiteX0" fmla="*/ 0 w 1392277"/>
                <a:gd name="connsiteY0" fmla="*/ 2288297 h 2288297"/>
                <a:gd name="connsiteX1" fmla="*/ 696139 w 1392277"/>
                <a:gd name="connsiteY1" fmla="*/ 0 h 2288297"/>
                <a:gd name="connsiteX2" fmla="*/ 1392277 w 1392277"/>
                <a:gd name="connsiteY2" fmla="*/ 2288297 h 2288297"/>
                <a:gd name="connsiteX3" fmla="*/ 0 w 1392277"/>
                <a:gd name="connsiteY3" fmla="*/ 2288297 h 2288297"/>
                <a:gd name="connsiteX0" fmla="*/ 16082 w 1408359"/>
                <a:gd name="connsiteY0" fmla="*/ 3335951 h 3335951"/>
                <a:gd name="connsiteX1" fmla="*/ 0 w 1408359"/>
                <a:gd name="connsiteY1" fmla="*/ 0 h 3335951"/>
                <a:gd name="connsiteX2" fmla="*/ 1408359 w 1408359"/>
                <a:gd name="connsiteY2" fmla="*/ 3335951 h 3335951"/>
                <a:gd name="connsiteX3" fmla="*/ 16082 w 1408359"/>
                <a:gd name="connsiteY3" fmla="*/ 3335951 h 3335951"/>
                <a:gd name="connsiteX0" fmla="*/ 16082 w 3080930"/>
                <a:gd name="connsiteY0" fmla="*/ 3335951 h 3349735"/>
                <a:gd name="connsiteX1" fmla="*/ 0 w 3080930"/>
                <a:gd name="connsiteY1" fmla="*/ 0 h 3349735"/>
                <a:gd name="connsiteX2" fmla="*/ 3080930 w 3080930"/>
                <a:gd name="connsiteY2" fmla="*/ 3349735 h 3349735"/>
                <a:gd name="connsiteX3" fmla="*/ 16082 w 3080930"/>
                <a:gd name="connsiteY3" fmla="*/ 3335951 h 3349735"/>
                <a:gd name="connsiteX0" fmla="*/ 11487 w 3076335"/>
                <a:gd name="connsiteY0" fmla="*/ 2325057 h 2338841"/>
                <a:gd name="connsiteX1" fmla="*/ 0 w 3076335"/>
                <a:gd name="connsiteY1" fmla="*/ 0 h 2338841"/>
                <a:gd name="connsiteX2" fmla="*/ 3076335 w 3076335"/>
                <a:gd name="connsiteY2" fmla="*/ 2338841 h 2338841"/>
                <a:gd name="connsiteX3" fmla="*/ 11487 w 3076335"/>
                <a:gd name="connsiteY3" fmla="*/ 2325057 h 2338841"/>
                <a:gd name="connsiteX0" fmla="*/ 25272 w 3090120"/>
                <a:gd name="connsiteY0" fmla="*/ 3124582 h 3138366"/>
                <a:gd name="connsiteX1" fmla="*/ 0 w 3090120"/>
                <a:gd name="connsiteY1" fmla="*/ 0 h 3138366"/>
                <a:gd name="connsiteX2" fmla="*/ 3090120 w 3090120"/>
                <a:gd name="connsiteY2" fmla="*/ 3138366 h 3138366"/>
                <a:gd name="connsiteX3" fmla="*/ 25272 w 3090120"/>
                <a:gd name="connsiteY3" fmla="*/ 3124582 h 3138366"/>
                <a:gd name="connsiteX0" fmla="*/ 11487 w 3090120"/>
                <a:gd name="connsiteY0" fmla="*/ 3138366 h 3138366"/>
                <a:gd name="connsiteX1" fmla="*/ 0 w 3090120"/>
                <a:gd name="connsiteY1" fmla="*/ 0 h 3138366"/>
                <a:gd name="connsiteX2" fmla="*/ 3090120 w 3090120"/>
                <a:gd name="connsiteY2" fmla="*/ 3138366 h 3138366"/>
                <a:gd name="connsiteX3" fmla="*/ 11487 w 3090120"/>
                <a:gd name="connsiteY3" fmla="*/ 3138366 h 3138366"/>
                <a:gd name="connsiteX0" fmla="*/ 11487 w 4293981"/>
                <a:gd name="connsiteY0" fmla="*/ 3138366 h 3148907"/>
                <a:gd name="connsiteX1" fmla="*/ 0 w 4293981"/>
                <a:gd name="connsiteY1" fmla="*/ 0 h 3148907"/>
                <a:gd name="connsiteX2" fmla="*/ 4293981 w 4293981"/>
                <a:gd name="connsiteY2" fmla="*/ 3148907 h 3148907"/>
                <a:gd name="connsiteX3" fmla="*/ 11487 w 4293981"/>
                <a:gd name="connsiteY3" fmla="*/ 3138366 h 3148907"/>
                <a:gd name="connsiteX0" fmla="*/ 152 w 4282646"/>
                <a:gd name="connsiteY0" fmla="*/ 3138366 h 3148907"/>
                <a:gd name="connsiteX1" fmla="*/ 128648 w 4282646"/>
                <a:gd name="connsiteY1" fmla="*/ 0 h 3148907"/>
                <a:gd name="connsiteX2" fmla="*/ 4282646 w 4282646"/>
                <a:gd name="connsiteY2" fmla="*/ 3148907 h 3148907"/>
                <a:gd name="connsiteX3" fmla="*/ 152 w 4282646"/>
                <a:gd name="connsiteY3" fmla="*/ 3138366 h 3148907"/>
                <a:gd name="connsiteX0" fmla="*/ 1305 w 4157813"/>
                <a:gd name="connsiteY0" fmla="*/ 3191081 h 3191081"/>
                <a:gd name="connsiteX1" fmla="*/ 3815 w 4157813"/>
                <a:gd name="connsiteY1" fmla="*/ 0 h 3191081"/>
                <a:gd name="connsiteX2" fmla="*/ 4157813 w 4157813"/>
                <a:gd name="connsiteY2" fmla="*/ 3148907 h 3191081"/>
                <a:gd name="connsiteX3" fmla="*/ 1305 w 4157813"/>
                <a:gd name="connsiteY3" fmla="*/ 3191081 h 3191081"/>
                <a:gd name="connsiteX0" fmla="*/ 1305 w 4227807"/>
                <a:gd name="connsiteY0" fmla="*/ 3191081 h 3191081"/>
                <a:gd name="connsiteX1" fmla="*/ 3815 w 4227807"/>
                <a:gd name="connsiteY1" fmla="*/ 0 h 3191081"/>
                <a:gd name="connsiteX2" fmla="*/ 4227807 w 4227807"/>
                <a:gd name="connsiteY2" fmla="*/ 3191079 h 3191081"/>
                <a:gd name="connsiteX3" fmla="*/ 1305 w 4227807"/>
                <a:gd name="connsiteY3" fmla="*/ 3191081 h 3191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27807" h="3191081">
                  <a:moveTo>
                    <a:pt x="1305" y="3191081"/>
                  </a:moveTo>
                  <a:cubicBezTo>
                    <a:pt x="-4056" y="2079097"/>
                    <a:pt x="9176" y="1111984"/>
                    <a:pt x="3815" y="0"/>
                  </a:cubicBezTo>
                  <a:lnTo>
                    <a:pt x="4227807" y="3191079"/>
                  </a:lnTo>
                  <a:lnTo>
                    <a:pt x="1305" y="3191081"/>
                  </a:lnTo>
                  <a:close/>
                </a:path>
              </a:pathLst>
            </a:custGeom>
            <a:solidFill>
              <a:srgbClr val="0117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1517891" y="2168009"/>
              <a:ext cx="685015" cy="1209774"/>
            </a:xfrm>
            <a:custGeom>
              <a:avLst/>
              <a:gdLst>
                <a:gd name="connsiteX0" fmla="*/ 0 w 892404"/>
                <a:gd name="connsiteY0" fmla="*/ 0 h 882977"/>
                <a:gd name="connsiteX1" fmla="*/ 892404 w 892404"/>
                <a:gd name="connsiteY1" fmla="*/ 0 h 882977"/>
                <a:gd name="connsiteX2" fmla="*/ 892404 w 892404"/>
                <a:gd name="connsiteY2" fmla="*/ 882977 h 882977"/>
                <a:gd name="connsiteX3" fmla="*/ 0 w 892404"/>
                <a:gd name="connsiteY3" fmla="*/ 882977 h 882977"/>
                <a:gd name="connsiteX4" fmla="*/ 0 w 892404"/>
                <a:gd name="connsiteY4" fmla="*/ 0 h 882977"/>
                <a:gd name="connsiteX0" fmla="*/ 235670 w 892404"/>
                <a:gd name="connsiteY0" fmla="*/ 0 h 1545996"/>
                <a:gd name="connsiteX1" fmla="*/ 892404 w 892404"/>
                <a:gd name="connsiteY1" fmla="*/ 663019 h 1545996"/>
                <a:gd name="connsiteX2" fmla="*/ 892404 w 892404"/>
                <a:gd name="connsiteY2" fmla="*/ 1545996 h 1545996"/>
                <a:gd name="connsiteX3" fmla="*/ 0 w 892404"/>
                <a:gd name="connsiteY3" fmla="*/ 1545996 h 1545996"/>
                <a:gd name="connsiteX4" fmla="*/ 235670 w 892404"/>
                <a:gd name="connsiteY4" fmla="*/ 0 h 1545996"/>
                <a:gd name="connsiteX0" fmla="*/ 0 w 656734"/>
                <a:gd name="connsiteY0" fmla="*/ 0 h 1545996"/>
                <a:gd name="connsiteX1" fmla="*/ 656734 w 656734"/>
                <a:gd name="connsiteY1" fmla="*/ 663019 h 1545996"/>
                <a:gd name="connsiteX2" fmla="*/ 656734 w 656734"/>
                <a:gd name="connsiteY2" fmla="*/ 1545996 h 1545996"/>
                <a:gd name="connsiteX3" fmla="*/ 75415 w 656734"/>
                <a:gd name="connsiteY3" fmla="*/ 549897 h 1545996"/>
                <a:gd name="connsiteX4" fmla="*/ 0 w 656734"/>
                <a:gd name="connsiteY4" fmla="*/ 0 h 1545996"/>
                <a:gd name="connsiteX0" fmla="*/ 0 w 656734"/>
                <a:gd name="connsiteY0" fmla="*/ 0 h 986673"/>
                <a:gd name="connsiteX1" fmla="*/ 656734 w 656734"/>
                <a:gd name="connsiteY1" fmla="*/ 663019 h 986673"/>
                <a:gd name="connsiteX2" fmla="*/ 606458 w 656734"/>
                <a:gd name="connsiteY2" fmla="*/ 986673 h 986673"/>
                <a:gd name="connsiteX3" fmla="*/ 75415 w 656734"/>
                <a:gd name="connsiteY3" fmla="*/ 549897 h 986673"/>
                <a:gd name="connsiteX4" fmla="*/ 0 w 656734"/>
                <a:gd name="connsiteY4" fmla="*/ 0 h 986673"/>
                <a:gd name="connsiteX0" fmla="*/ 9426 w 666160"/>
                <a:gd name="connsiteY0" fmla="*/ 0 h 986673"/>
                <a:gd name="connsiteX1" fmla="*/ 666160 w 666160"/>
                <a:gd name="connsiteY1" fmla="*/ 663019 h 986673"/>
                <a:gd name="connsiteX2" fmla="*/ 615884 w 666160"/>
                <a:gd name="connsiteY2" fmla="*/ 986673 h 986673"/>
                <a:gd name="connsiteX3" fmla="*/ 0 w 666160"/>
                <a:gd name="connsiteY3" fmla="*/ 524759 h 986673"/>
                <a:gd name="connsiteX4" fmla="*/ 9426 w 666160"/>
                <a:gd name="connsiteY4" fmla="*/ 0 h 986673"/>
                <a:gd name="connsiteX0" fmla="*/ 9426 w 678730"/>
                <a:gd name="connsiteY0" fmla="*/ 0 h 1209774"/>
                <a:gd name="connsiteX1" fmla="*/ 666160 w 678730"/>
                <a:gd name="connsiteY1" fmla="*/ 663019 h 1209774"/>
                <a:gd name="connsiteX2" fmla="*/ 678730 w 678730"/>
                <a:gd name="connsiteY2" fmla="*/ 1209774 h 1209774"/>
                <a:gd name="connsiteX3" fmla="*/ 0 w 678730"/>
                <a:gd name="connsiteY3" fmla="*/ 524759 h 1209774"/>
                <a:gd name="connsiteX4" fmla="*/ 9426 w 678730"/>
                <a:gd name="connsiteY4" fmla="*/ 0 h 1209774"/>
                <a:gd name="connsiteX0" fmla="*/ 9426 w 685014"/>
                <a:gd name="connsiteY0" fmla="*/ 0 h 1209774"/>
                <a:gd name="connsiteX1" fmla="*/ 685014 w 685014"/>
                <a:gd name="connsiteY1" fmla="*/ 688157 h 1209774"/>
                <a:gd name="connsiteX2" fmla="*/ 678730 w 685014"/>
                <a:gd name="connsiteY2" fmla="*/ 1209774 h 1209774"/>
                <a:gd name="connsiteX3" fmla="*/ 0 w 685014"/>
                <a:gd name="connsiteY3" fmla="*/ 524759 h 1209774"/>
                <a:gd name="connsiteX4" fmla="*/ 9426 w 685014"/>
                <a:gd name="connsiteY4" fmla="*/ 0 h 1209774"/>
                <a:gd name="connsiteX0" fmla="*/ 0 w 685015"/>
                <a:gd name="connsiteY0" fmla="*/ 0 h 1209774"/>
                <a:gd name="connsiteX1" fmla="*/ 685015 w 685015"/>
                <a:gd name="connsiteY1" fmla="*/ 688157 h 1209774"/>
                <a:gd name="connsiteX2" fmla="*/ 678731 w 685015"/>
                <a:gd name="connsiteY2" fmla="*/ 1209774 h 1209774"/>
                <a:gd name="connsiteX3" fmla="*/ 1 w 685015"/>
                <a:gd name="connsiteY3" fmla="*/ 524759 h 1209774"/>
                <a:gd name="connsiteX4" fmla="*/ 0 w 685015"/>
                <a:gd name="connsiteY4" fmla="*/ 0 h 1209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5015" h="1209774">
                  <a:moveTo>
                    <a:pt x="0" y="0"/>
                  </a:moveTo>
                  <a:lnTo>
                    <a:pt x="685015" y="688157"/>
                  </a:lnTo>
                  <a:cubicBezTo>
                    <a:pt x="682920" y="862029"/>
                    <a:pt x="680826" y="1035902"/>
                    <a:pt x="678731" y="1209774"/>
                  </a:cubicBezTo>
                  <a:lnTo>
                    <a:pt x="1" y="524759"/>
                  </a:lnTo>
                  <a:cubicBezTo>
                    <a:pt x="1" y="349839"/>
                    <a:pt x="0" y="174920"/>
                    <a:pt x="0" y="0"/>
                  </a:cubicBezTo>
                  <a:close/>
                </a:path>
              </a:pathLst>
            </a:custGeom>
            <a:solidFill>
              <a:srgbClr val="CA2F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1"/>
            <p:cNvSpPr/>
            <p:nvPr/>
          </p:nvSpPr>
          <p:spPr>
            <a:xfrm>
              <a:off x="11261108" y="343110"/>
              <a:ext cx="941798" cy="1663267"/>
            </a:xfrm>
            <a:custGeom>
              <a:avLst/>
              <a:gdLst>
                <a:gd name="connsiteX0" fmla="*/ 0 w 892404"/>
                <a:gd name="connsiteY0" fmla="*/ 0 h 882977"/>
                <a:gd name="connsiteX1" fmla="*/ 892404 w 892404"/>
                <a:gd name="connsiteY1" fmla="*/ 0 h 882977"/>
                <a:gd name="connsiteX2" fmla="*/ 892404 w 892404"/>
                <a:gd name="connsiteY2" fmla="*/ 882977 h 882977"/>
                <a:gd name="connsiteX3" fmla="*/ 0 w 892404"/>
                <a:gd name="connsiteY3" fmla="*/ 882977 h 882977"/>
                <a:gd name="connsiteX4" fmla="*/ 0 w 892404"/>
                <a:gd name="connsiteY4" fmla="*/ 0 h 882977"/>
                <a:gd name="connsiteX0" fmla="*/ 235670 w 892404"/>
                <a:gd name="connsiteY0" fmla="*/ 0 h 1545996"/>
                <a:gd name="connsiteX1" fmla="*/ 892404 w 892404"/>
                <a:gd name="connsiteY1" fmla="*/ 663019 h 1545996"/>
                <a:gd name="connsiteX2" fmla="*/ 892404 w 892404"/>
                <a:gd name="connsiteY2" fmla="*/ 1545996 h 1545996"/>
                <a:gd name="connsiteX3" fmla="*/ 0 w 892404"/>
                <a:gd name="connsiteY3" fmla="*/ 1545996 h 1545996"/>
                <a:gd name="connsiteX4" fmla="*/ 235670 w 892404"/>
                <a:gd name="connsiteY4" fmla="*/ 0 h 1545996"/>
                <a:gd name="connsiteX0" fmla="*/ 0 w 656734"/>
                <a:gd name="connsiteY0" fmla="*/ 0 h 1545996"/>
                <a:gd name="connsiteX1" fmla="*/ 656734 w 656734"/>
                <a:gd name="connsiteY1" fmla="*/ 663019 h 1545996"/>
                <a:gd name="connsiteX2" fmla="*/ 656734 w 656734"/>
                <a:gd name="connsiteY2" fmla="*/ 1545996 h 1545996"/>
                <a:gd name="connsiteX3" fmla="*/ 75415 w 656734"/>
                <a:gd name="connsiteY3" fmla="*/ 549897 h 1545996"/>
                <a:gd name="connsiteX4" fmla="*/ 0 w 656734"/>
                <a:gd name="connsiteY4" fmla="*/ 0 h 1545996"/>
                <a:gd name="connsiteX0" fmla="*/ 0 w 656734"/>
                <a:gd name="connsiteY0" fmla="*/ 0 h 986673"/>
                <a:gd name="connsiteX1" fmla="*/ 656734 w 656734"/>
                <a:gd name="connsiteY1" fmla="*/ 663019 h 986673"/>
                <a:gd name="connsiteX2" fmla="*/ 606458 w 656734"/>
                <a:gd name="connsiteY2" fmla="*/ 986673 h 986673"/>
                <a:gd name="connsiteX3" fmla="*/ 75415 w 656734"/>
                <a:gd name="connsiteY3" fmla="*/ 549897 h 986673"/>
                <a:gd name="connsiteX4" fmla="*/ 0 w 656734"/>
                <a:gd name="connsiteY4" fmla="*/ 0 h 986673"/>
                <a:gd name="connsiteX0" fmla="*/ 9426 w 666160"/>
                <a:gd name="connsiteY0" fmla="*/ 0 h 986673"/>
                <a:gd name="connsiteX1" fmla="*/ 666160 w 666160"/>
                <a:gd name="connsiteY1" fmla="*/ 663019 h 986673"/>
                <a:gd name="connsiteX2" fmla="*/ 615884 w 666160"/>
                <a:gd name="connsiteY2" fmla="*/ 986673 h 986673"/>
                <a:gd name="connsiteX3" fmla="*/ 0 w 666160"/>
                <a:gd name="connsiteY3" fmla="*/ 524759 h 986673"/>
                <a:gd name="connsiteX4" fmla="*/ 9426 w 666160"/>
                <a:gd name="connsiteY4" fmla="*/ 0 h 986673"/>
                <a:gd name="connsiteX0" fmla="*/ 9426 w 678730"/>
                <a:gd name="connsiteY0" fmla="*/ 0 h 1209774"/>
                <a:gd name="connsiteX1" fmla="*/ 666160 w 678730"/>
                <a:gd name="connsiteY1" fmla="*/ 663019 h 1209774"/>
                <a:gd name="connsiteX2" fmla="*/ 678730 w 678730"/>
                <a:gd name="connsiteY2" fmla="*/ 1209774 h 1209774"/>
                <a:gd name="connsiteX3" fmla="*/ 0 w 678730"/>
                <a:gd name="connsiteY3" fmla="*/ 524759 h 1209774"/>
                <a:gd name="connsiteX4" fmla="*/ 9426 w 678730"/>
                <a:gd name="connsiteY4" fmla="*/ 0 h 1209774"/>
                <a:gd name="connsiteX0" fmla="*/ 9426 w 685014"/>
                <a:gd name="connsiteY0" fmla="*/ 0 h 1209774"/>
                <a:gd name="connsiteX1" fmla="*/ 685014 w 685014"/>
                <a:gd name="connsiteY1" fmla="*/ 688157 h 1209774"/>
                <a:gd name="connsiteX2" fmla="*/ 678730 w 685014"/>
                <a:gd name="connsiteY2" fmla="*/ 1209774 h 1209774"/>
                <a:gd name="connsiteX3" fmla="*/ 0 w 685014"/>
                <a:gd name="connsiteY3" fmla="*/ 524759 h 1209774"/>
                <a:gd name="connsiteX4" fmla="*/ 9426 w 685014"/>
                <a:gd name="connsiteY4" fmla="*/ 0 h 1209774"/>
                <a:gd name="connsiteX0" fmla="*/ 0 w 685015"/>
                <a:gd name="connsiteY0" fmla="*/ 0 h 1209774"/>
                <a:gd name="connsiteX1" fmla="*/ 685015 w 685015"/>
                <a:gd name="connsiteY1" fmla="*/ 688157 h 1209774"/>
                <a:gd name="connsiteX2" fmla="*/ 678731 w 685015"/>
                <a:gd name="connsiteY2" fmla="*/ 1209774 h 1209774"/>
                <a:gd name="connsiteX3" fmla="*/ 1 w 685015"/>
                <a:gd name="connsiteY3" fmla="*/ 524759 h 1209774"/>
                <a:gd name="connsiteX4" fmla="*/ 0 w 685015"/>
                <a:gd name="connsiteY4" fmla="*/ 0 h 1209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5015" h="1209774">
                  <a:moveTo>
                    <a:pt x="0" y="0"/>
                  </a:moveTo>
                  <a:lnTo>
                    <a:pt x="685015" y="688157"/>
                  </a:lnTo>
                  <a:cubicBezTo>
                    <a:pt x="682920" y="862029"/>
                    <a:pt x="680826" y="1035902"/>
                    <a:pt x="678731" y="1209774"/>
                  </a:cubicBezTo>
                  <a:lnTo>
                    <a:pt x="1" y="524759"/>
                  </a:lnTo>
                  <a:cubicBezTo>
                    <a:pt x="1" y="349839"/>
                    <a:pt x="0" y="174920"/>
                    <a:pt x="0" y="0"/>
                  </a:cubicBezTo>
                  <a:close/>
                </a:path>
              </a:pathLst>
            </a:custGeom>
            <a:solidFill>
              <a:srgbClr val="CA2F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6" name="Picture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926" y="175095"/>
            <a:ext cx="2248329" cy="81031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772697" y="343110"/>
            <a:ext cx="96591" cy="558411"/>
          </a:xfrm>
          <a:prstGeom prst="rect">
            <a:avLst/>
          </a:prstGeom>
          <a:solidFill>
            <a:srgbClr val="CB2E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1848259E-28C9-3DC2-8AE6-1AF0A34DC50E}"/>
              </a:ext>
            </a:extLst>
          </p:cNvPr>
          <p:cNvCxnSpPr/>
          <p:nvPr/>
        </p:nvCxnSpPr>
        <p:spPr>
          <a:xfrm>
            <a:off x="-12000" y="6326659"/>
            <a:ext cx="12204000" cy="0"/>
          </a:xfrm>
          <a:prstGeom prst="line">
            <a:avLst/>
          </a:prstGeom>
          <a:ln w="34925">
            <a:solidFill>
              <a:schemeClr val="dk1">
                <a:alpha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ZoneTexte 13">
            <a:extLst>
              <a:ext uri="{FF2B5EF4-FFF2-40B4-BE49-F238E27FC236}">
                <a16:creationId xmlns:a16="http://schemas.microsoft.com/office/drawing/2014/main" id="{EE9A5584-B882-39B8-C5F4-6C0C8E61FE60}"/>
              </a:ext>
            </a:extLst>
          </p:cNvPr>
          <p:cNvSpPr txBox="1"/>
          <p:nvPr/>
        </p:nvSpPr>
        <p:spPr>
          <a:xfrm>
            <a:off x="4358456" y="6437870"/>
            <a:ext cx="32526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800" b="1" dirty="0"/>
              <a:t>Année Universitaire : 2022-2023</a:t>
            </a:r>
          </a:p>
          <a:p>
            <a:endParaRPr lang="fr-FR" dirty="0"/>
          </a:p>
        </p:txBody>
      </p:sp>
      <p:sp>
        <p:nvSpPr>
          <p:cNvPr id="16" name="Rectangle : coins arrondis 15">
            <a:extLst>
              <a:ext uri="{FF2B5EF4-FFF2-40B4-BE49-F238E27FC236}">
                <a16:creationId xmlns:a16="http://schemas.microsoft.com/office/drawing/2014/main" id="{80E18B58-250E-505A-41B5-4F35DB2EC1E9}"/>
              </a:ext>
            </a:extLst>
          </p:cNvPr>
          <p:cNvSpPr/>
          <p:nvPr/>
        </p:nvSpPr>
        <p:spPr>
          <a:xfrm>
            <a:off x="3189730" y="301168"/>
            <a:ext cx="6229573" cy="642293"/>
          </a:xfrm>
          <a:prstGeom prst="roundRect">
            <a:avLst/>
          </a:prstGeom>
          <a:gradFill flip="none" rotWithShape="1">
            <a:gsLst>
              <a:gs pos="64000">
                <a:schemeClr val="tx1">
                  <a:lumMod val="95000"/>
                  <a:lumOff val="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  <a:tileRect/>
          </a:gradFill>
          <a:ln w="25400">
            <a:solidFill>
              <a:schemeClr val="tx1"/>
            </a:solidFill>
          </a:ln>
          <a:effectLst/>
          <a:scene3d>
            <a:camera prst="obliqueBottom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Généralités sur les robots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73AB25BB-E14F-A896-6456-062F9FA5BFEF}"/>
              </a:ext>
            </a:extLst>
          </p:cNvPr>
          <p:cNvSpPr txBox="1"/>
          <p:nvPr/>
        </p:nvSpPr>
        <p:spPr>
          <a:xfrm>
            <a:off x="4151669" y="1106212"/>
            <a:ext cx="51061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>
                <a:solidFill>
                  <a:srgbClr val="7030A0"/>
                </a:solidFill>
              </a:rPr>
              <a:t>2. Schéma synoptique d’un robot</a:t>
            </a:r>
          </a:p>
        </p:txBody>
      </p:sp>
      <p:sp>
        <p:nvSpPr>
          <p:cNvPr id="44" name="Rectangle : coins arrondis 43">
            <a:extLst>
              <a:ext uri="{FF2B5EF4-FFF2-40B4-BE49-F238E27FC236}">
                <a16:creationId xmlns:a16="http://schemas.microsoft.com/office/drawing/2014/main" id="{0CF360D0-9987-335F-4A42-15298EAE928F}"/>
              </a:ext>
            </a:extLst>
          </p:cNvPr>
          <p:cNvSpPr/>
          <p:nvPr/>
        </p:nvSpPr>
        <p:spPr>
          <a:xfrm>
            <a:off x="3551441" y="2310932"/>
            <a:ext cx="2098245" cy="518230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Intelligence Artificielle</a:t>
            </a:r>
          </a:p>
        </p:txBody>
      </p:sp>
      <p:sp>
        <p:nvSpPr>
          <p:cNvPr id="45" name="Rectangle : coins arrondis 44">
            <a:extLst>
              <a:ext uri="{FF2B5EF4-FFF2-40B4-BE49-F238E27FC236}">
                <a16:creationId xmlns:a16="http://schemas.microsoft.com/office/drawing/2014/main" id="{1FE4EEE1-DD05-9273-B09A-5A8ECD63E0F4}"/>
              </a:ext>
            </a:extLst>
          </p:cNvPr>
          <p:cNvSpPr/>
          <p:nvPr/>
        </p:nvSpPr>
        <p:spPr>
          <a:xfrm>
            <a:off x="3551441" y="3452785"/>
            <a:ext cx="2098245" cy="518230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Automatique</a:t>
            </a: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741D72EC-978E-C659-1EC7-D5AD0C1EB001}"/>
              </a:ext>
            </a:extLst>
          </p:cNvPr>
          <p:cNvSpPr/>
          <p:nvPr/>
        </p:nvSpPr>
        <p:spPr>
          <a:xfrm>
            <a:off x="178994" y="4333764"/>
            <a:ext cx="1614029" cy="518230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err="1"/>
              <a:t>Think</a:t>
            </a:r>
            <a:endParaRPr lang="fr-FR" b="1" dirty="0"/>
          </a:p>
        </p:txBody>
      </p:sp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B0677E93-C6D1-D649-6CBF-0CC88E1074F2}"/>
              </a:ext>
            </a:extLst>
          </p:cNvPr>
          <p:cNvSpPr/>
          <p:nvPr/>
        </p:nvSpPr>
        <p:spPr>
          <a:xfrm>
            <a:off x="3551441" y="4742032"/>
            <a:ext cx="2098245" cy="518230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Traitement de signal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4E7669A6-6DF0-076B-7C2D-2BEC46B2F8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453" y="2875105"/>
            <a:ext cx="2585357" cy="1702805"/>
          </a:xfrm>
          <a:prstGeom prst="rect">
            <a:avLst/>
          </a:prstGeom>
        </p:spPr>
      </p:pic>
      <p:cxnSp>
        <p:nvCxnSpPr>
          <p:cNvPr id="8" name="Connecteur en angle 7">
            <a:extLst>
              <a:ext uri="{FF2B5EF4-FFF2-40B4-BE49-F238E27FC236}">
                <a16:creationId xmlns:a16="http://schemas.microsoft.com/office/drawing/2014/main" id="{2A639C6A-0EF2-47AC-4C90-C5CE0C5A5D2D}"/>
              </a:ext>
            </a:extLst>
          </p:cNvPr>
          <p:cNvCxnSpPr>
            <a:cxnSpLocks/>
            <a:stCxn id="44" idx="3"/>
            <a:endCxn id="6" idx="0"/>
          </p:cNvCxnSpPr>
          <p:nvPr/>
        </p:nvCxnSpPr>
        <p:spPr>
          <a:xfrm>
            <a:off x="5649686" y="2570047"/>
            <a:ext cx="2315446" cy="305058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Connecteur en angle 11">
            <a:extLst>
              <a:ext uri="{FF2B5EF4-FFF2-40B4-BE49-F238E27FC236}">
                <a16:creationId xmlns:a16="http://schemas.microsoft.com/office/drawing/2014/main" id="{BA826C13-E01C-23F4-09A4-F8A3722E92B4}"/>
              </a:ext>
            </a:extLst>
          </p:cNvPr>
          <p:cNvCxnSpPr>
            <a:cxnSpLocks/>
            <a:stCxn id="4" idx="3"/>
            <a:endCxn id="6" idx="2"/>
          </p:cNvCxnSpPr>
          <p:nvPr/>
        </p:nvCxnSpPr>
        <p:spPr>
          <a:xfrm flipV="1">
            <a:off x="5649686" y="4577910"/>
            <a:ext cx="2315446" cy="423237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Connecteur droit avec flèche 24">
            <a:extLst>
              <a:ext uri="{FF2B5EF4-FFF2-40B4-BE49-F238E27FC236}">
                <a16:creationId xmlns:a16="http://schemas.microsoft.com/office/drawing/2014/main" id="{678CBAFC-67F5-788C-886A-07E72E335AB8}"/>
              </a:ext>
            </a:extLst>
          </p:cNvPr>
          <p:cNvCxnSpPr>
            <a:cxnSpLocks/>
            <a:stCxn id="45" idx="3"/>
            <a:endCxn id="6" idx="1"/>
          </p:cNvCxnSpPr>
          <p:nvPr/>
        </p:nvCxnSpPr>
        <p:spPr>
          <a:xfrm>
            <a:off x="5649686" y="3711900"/>
            <a:ext cx="1022767" cy="146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ZoneTexte 26">
            <a:extLst>
              <a:ext uri="{FF2B5EF4-FFF2-40B4-BE49-F238E27FC236}">
                <a16:creationId xmlns:a16="http://schemas.microsoft.com/office/drawing/2014/main" id="{49A90D27-E1E0-54F0-E069-371DC0C7B426}"/>
              </a:ext>
            </a:extLst>
          </p:cNvPr>
          <p:cNvSpPr txBox="1"/>
          <p:nvPr/>
        </p:nvSpPr>
        <p:spPr>
          <a:xfrm>
            <a:off x="9321785" y="3335714"/>
            <a:ext cx="2230098" cy="400110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fr-FR" sz="2000" b="1" dirty="0"/>
              <a:t>Système embarqué</a:t>
            </a:r>
          </a:p>
        </p:txBody>
      </p:sp>
      <p:pic>
        <p:nvPicPr>
          <p:cNvPr id="34" name="Image 33">
            <a:extLst>
              <a:ext uri="{FF2B5EF4-FFF2-40B4-BE49-F238E27FC236}">
                <a16:creationId xmlns:a16="http://schemas.microsoft.com/office/drawing/2014/main" id="{E6CB1674-1444-8BF8-D89D-E2662F6E71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73" y="2453906"/>
            <a:ext cx="2098245" cy="1764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608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5" grpId="0" animBg="1"/>
      <p:bldP spid="3" grpId="0" animBg="1"/>
      <p:bldP spid="4" grpId="0" animBg="1"/>
      <p:bldP spid="2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/>
          <p:cNvGrpSpPr/>
          <p:nvPr/>
        </p:nvGrpSpPr>
        <p:grpSpPr>
          <a:xfrm>
            <a:off x="11379635" y="-12301"/>
            <a:ext cx="828494" cy="2145902"/>
            <a:chOff x="10899278" y="-12302"/>
            <a:chExt cx="1308851" cy="3390085"/>
          </a:xfrm>
        </p:grpSpPr>
        <p:sp>
          <p:nvSpPr>
            <p:cNvPr id="23" name="Rectangle 22"/>
            <p:cNvSpPr/>
            <p:nvPr/>
          </p:nvSpPr>
          <p:spPr>
            <a:xfrm rot="2675242">
              <a:off x="11670772" y="1745454"/>
              <a:ext cx="414476" cy="705843"/>
            </a:xfrm>
            <a:custGeom>
              <a:avLst/>
              <a:gdLst>
                <a:gd name="connsiteX0" fmla="*/ 0 w 402219"/>
                <a:gd name="connsiteY0" fmla="*/ 0 h 579469"/>
                <a:gd name="connsiteX1" fmla="*/ 402219 w 402219"/>
                <a:gd name="connsiteY1" fmla="*/ 0 h 579469"/>
                <a:gd name="connsiteX2" fmla="*/ 402219 w 402219"/>
                <a:gd name="connsiteY2" fmla="*/ 579469 h 579469"/>
                <a:gd name="connsiteX3" fmla="*/ 0 w 402219"/>
                <a:gd name="connsiteY3" fmla="*/ 579469 h 579469"/>
                <a:gd name="connsiteX4" fmla="*/ 0 w 402219"/>
                <a:gd name="connsiteY4" fmla="*/ 0 h 579469"/>
                <a:gd name="connsiteX0" fmla="*/ 4604 w 402219"/>
                <a:gd name="connsiteY0" fmla="*/ 0 h 601656"/>
                <a:gd name="connsiteX1" fmla="*/ 402219 w 402219"/>
                <a:gd name="connsiteY1" fmla="*/ 22187 h 601656"/>
                <a:gd name="connsiteX2" fmla="*/ 402219 w 402219"/>
                <a:gd name="connsiteY2" fmla="*/ 601656 h 601656"/>
                <a:gd name="connsiteX3" fmla="*/ 0 w 402219"/>
                <a:gd name="connsiteY3" fmla="*/ 601656 h 601656"/>
                <a:gd name="connsiteX4" fmla="*/ 4604 w 402219"/>
                <a:gd name="connsiteY4" fmla="*/ 0 h 601656"/>
                <a:gd name="connsiteX0" fmla="*/ 4604 w 407044"/>
                <a:gd name="connsiteY0" fmla="*/ 0 h 651829"/>
                <a:gd name="connsiteX1" fmla="*/ 402219 w 407044"/>
                <a:gd name="connsiteY1" fmla="*/ 22187 h 651829"/>
                <a:gd name="connsiteX2" fmla="*/ 407044 w 407044"/>
                <a:gd name="connsiteY2" fmla="*/ 651829 h 651829"/>
                <a:gd name="connsiteX3" fmla="*/ 0 w 407044"/>
                <a:gd name="connsiteY3" fmla="*/ 601656 h 651829"/>
                <a:gd name="connsiteX4" fmla="*/ 4604 w 407044"/>
                <a:gd name="connsiteY4" fmla="*/ 0 h 651829"/>
                <a:gd name="connsiteX0" fmla="*/ 4604 w 414476"/>
                <a:gd name="connsiteY0" fmla="*/ 0 h 651829"/>
                <a:gd name="connsiteX1" fmla="*/ 414308 w 414476"/>
                <a:gd name="connsiteY1" fmla="*/ 24003 h 651829"/>
                <a:gd name="connsiteX2" fmla="*/ 407044 w 414476"/>
                <a:gd name="connsiteY2" fmla="*/ 651829 h 651829"/>
                <a:gd name="connsiteX3" fmla="*/ 0 w 414476"/>
                <a:gd name="connsiteY3" fmla="*/ 601656 h 651829"/>
                <a:gd name="connsiteX4" fmla="*/ 4604 w 414476"/>
                <a:gd name="connsiteY4" fmla="*/ 0 h 651829"/>
                <a:gd name="connsiteX0" fmla="*/ 6518 w 414476"/>
                <a:gd name="connsiteY0" fmla="*/ 0 h 677748"/>
                <a:gd name="connsiteX1" fmla="*/ 414308 w 414476"/>
                <a:gd name="connsiteY1" fmla="*/ 49922 h 677748"/>
                <a:gd name="connsiteX2" fmla="*/ 407044 w 414476"/>
                <a:gd name="connsiteY2" fmla="*/ 677748 h 677748"/>
                <a:gd name="connsiteX3" fmla="*/ 0 w 414476"/>
                <a:gd name="connsiteY3" fmla="*/ 627575 h 677748"/>
                <a:gd name="connsiteX4" fmla="*/ 6518 w 414476"/>
                <a:gd name="connsiteY4" fmla="*/ 0 h 677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4476" h="677748">
                  <a:moveTo>
                    <a:pt x="6518" y="0"/>
                  </a:moveTo>
                  <a:lnTo>
                    <a:pt x="414308" y="49922"/>
                  </a:lnTo>
                  <a:cubicBezTo>
                    <a:pt x="415916" y="259803"/>
                    <a:pt x="405436" y="467867"/>
                    <a:pt x="407044" y="677748"/>
                  </a:cubicBezTo>
                  <a:lnTo>
                    <a:pt x="0" y="627575"/>
                  </a:lnTo>
                  <a:cubicBezTo>
                    <a:pt x="1535" y="427023"/>
                    <a:pt x="4983" y="200552"/>
                    <a:pt x="6518" y="0"/>
                  </a:cubicBezTo>
                  <a:close/>
                </a:path>
              </a:pathLst>
            </a:custGeom>
            <a:solidFill>
              <a:srgbClr val="B019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Isosceles Triangle 17"/>
            <p:cNvSpPr/>
            <p:nvPr/>
          </p:nvSpPr>
          <p:spPr>
            <a:xfrm rot="10800000">
              <a:off x="10899278" y="-12302"/>
              <a:ext cx="1308851" cy="1311713"/>
            </a:xfrm>
            <a:custGeom>
              <a:avLst/>
              <a:gdLst>
                <a:gd name="connsiteX0" fmla="*/ 0 w 1392277"/>
                <a:gd name="connsiteY0" fmla="*/ 2288297 h 2288297"/>
                <a:gd name="connsiteX1" fmla="*/ 696139 w 1392277"/>
                <a:gd name="connsiteY1" fmla="*/ 0 h 2288297"/>
                <a:gd name="connsiteX2" fmla="*/ 1392277 w 1392277"/>
                <a:gd name="connsiteY2" fmla="*/ 2288297 h 2288297"/>
                <a:gd name="connsiteX3" fmla="*/ 0 w 1392277"/>
                <a:gd name="connsiteY3" fmla="*/ 2288297 h 2288297"/>
                <a:gd name="connsiteX0" fmla="*/ 16082 w 1408359"/>
                <a:gd name="connsiteY0" fmla="*/ 3335951 h 3335951"/>
                <a:gd name="connsiteX1" fmla="*/ 0 w 1408359"/>
                <a:gd name="connsiteY1" fmla="*/ 0 h 3335951"/>
                <a:gd name="connsiteX2" fmla="*/ 1408359 w 1408359"/>
                <a:gd name="connsiteY2" fmla="*/ 3335951 h 3335951"/>
                <a:gd name="connsiteX3" fmla="*/ 16082 w 1408359"/>
                <a:gd name="connsiteY3" fmla="*/ 3335951 h 3335951"/>
                <a:gd name="connsiteX0" fmla="*/ 16082 w 3080930"/>
                <a:gd name="connsiteY0" fmla="*/ 3335951 h 3349735"/>
                <a:gd name="connsiteX1" fmla="*/ 0 w 3080930"/>
                <a:gd name="connsiteY1" fmla="*/ 0 h 3349735"/>
                <a:gd name="connsiteX2" fmla="*/ 3080930 w 3080930"/>
                <a:gd name="connsiteY2" fmla="*/ 3349735 h 3349735"/>
                <a:gd name="connsiteX3" fmla="*/ 16082 w 3080930"/>
                <a:gd name="connsiteY3" fmla="*/ 3335951 h 3349735"/>
                <a:gd name="connsiteX0" fmla="*/ 11487 w 3076335"/>
                <a:gd name="connsiteY0" fmla="*/ 2325057 h 2338841"/>
                <a:gd name="connsiteX1" fmla="*/ 0 w 3076335"/>
                <a:gd name="connsiteY1" fmla="*/ 0 h 2338841"/>
                <a:gd name="connsiteX2" fmla="*/ 3076335 w 3076335"/>
                <a:gd name="connsiteY2" fmla="*/ 2338841 h 2338841"/>
                <a:gd name="connsiteX3" fmla="*/ 11487 w 3076335"/>
                <a:gd name="connsiteY3" fmla="*/ 2325057 h 2338841"/>
                <a:gd name="connsiteX0" fmla="*/ 25272 w 3090120"/>
                <a:gd name="connsiteY0" fmla="*/ 3124582 h 3138366"/>
                <a:gd name="connsiteX1" fmla="*/ 0 w 3090120"/>
                <a:gd name="connsiteY1" fmla="*/ 0 h 3138366"/>
                <a:gd name="connsiteX2" fmla="*/ 3090120 w 3090120"/>
                <a:gd name="connsiteY2" fmla="*/ 3138366 h 3138366"/>
                <a:gd name="connsiteX3" fmla="*/ 25272 w 3090120"/>
                <a:gd name="connsiteY3" fmla="*/ 3124582 h 3138366"/>
                <a:gd name="connsiteX0" fmla="*/ 11487 w 3090120"/>
                <a:gd name="connsiteY0" fmla="*/ 3138366 h 3138366"/>
                <a:gd name="connsiteX1" fmla="*/ 0 w 3090120"/>
                <a:gd name="connsiteY1" fmla="*/ 0 h 3138366"/>
                <a:gd name="connsiteX2" fmla="*/ 3090120 w 3090120"/>
                <a:gd name="connsiteY2" fmla="*/ 3138366 h 3138366"/>
                <a:gd name="connsiteX3" fmla="*/ 11487 w 3090120"/>
                <a:gd name="connsiteY3" fmla="*/ 3138366 h 3138366"/>
                <a:gd name="connsiteX0" fmla="*/ 11487 w 4293981"/>
                <a:gd name="connsiteY0" fmla="*/ 3138366 h 3148907"/>
                <a:gd name="connsiteX1" fmla="*/ 0 w 4293981"/>
                <a:gd name="connsiteY1" fmla="*/ 0 h 3148907"/>
                <a:gd name="connsiteX2" fmla="*/ 4293981 w 4293981"/>
                <a:gd name="connsiteY2" fmla="*/ 3148907 h 3148907"/>
                <a:gd name="connsiteX3" fmla="*/ 11487 w 4293981"/>
                <a:gd name="connsiteY3" fmla="*/ 3138366 h 3148907"/>
                <a:gd name="connsiteX0" fmla="*/ 152 w 4282646"/>
                <a:gd name="connsiteY0" fmla="*/ 3138366 h 3148907"/>
                <a:gd name="connsiteX1" fmla="*/ 128648 w 4282646"/>
                <a:gd name="connsiteY1" fmla="*/ 0 h 3148907"/>
                <a:gd name="connsiteX2" fmla="*/ 4282646 w 4282646"/>
                <a:gd name="connsiteY2" fmla="*/ 3148907 h 3148907"/>
                <a:gd name="connsiteX3" fmla="*/ 152 w 4282646"/>
                <a:gd name="connsiteY3" fmla="*/ 3138366 h 3148907"/>
                <a:gd name="connsiteX0" fmla="*/ 1305 w 4157813"/>
                <a:gd name="connsiteY0" fmla="*/ 3191081 h 3191081"/>
                <a:gd name="connsiteX1" fmla="*/ 3815 w 4157813"/>
                <a:gd name="connsiteY1" fmla="*/ 0 h 3191081"/>
                <a:gd name="connsiteX2" fmla="*/ 4157813 w 4157813"/>
                <a:gd name="connsiteY2" fmla="*/ 3148907 h 3191081"/>
                <a:gd name="connsiteX3" fmla="*/ 1305 w 4157813"/>
                <a:gd name="connsiteY3" fmla="*/ 3191081 h 3191081"/>
                <a:gd name="connsiteX0" fmla="*/ 1305 w 4227807"/>
                <a:gd name="connsiteY0" fmla="*/ 3191081 h 3191081"/>
                <a:gd name="connsiteX1" fmla="*/ 3815 w 4227807"/>
                <a:gd name="connsiteY1" fmla="*/ 0 h 3191081"/>
                <a:gd name="connsiteX2" fmla="*/ 4227807 w 4227807"/>
                <a:gd name="connsiteY2" fmla="*/ 3191079 h 3191081"/>
                <a:gd name="connsiteX3" fmla="*/ 1305 w 4227807"/>
                <a:gd name="connsiteY3" fmla="*/ 3191081 h 3191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27807" h="3191081">
                  <a:moveTo>
                    <a:pt x="1305" y="3191081"/>
                  </a:moveTo>
                  <a:cubicBezTo>
                    <a:pt x="-4056" y="2079097"/>
                    <a:pt x="9176" y="1111984"/>
                    <a:pt x="3815" y="0"/>
                  </a:cubicBezTo>
                  <a:lnTo>
                    <a:pt x="4227807" y="3191079"/>
                  </a:lnTo>
                  <a:lnTo>
                    <a:pt x="1305" y="3191081"/>
                  </a:lnTo>
                  <a:close/>
                </a:path>
              </a:pathLst>
            </a:custGeom>
            <a:solidFill>
              <a:srgbClr val="0117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1517891" y="2168009"/>
              <a:ext cx="685015" cy="1209774"/>
            </a:xfrm>
            <a:custGeom>
              <a:avLst/>
              <a:gdLst>
                <a:gd name="connsiteX0" fmla="*/ 0 w 892404"/>
                <a:gd name="connsiteY0" fmla="*/ 0 h 882977"/>
                <a:gd name="connsiteX1" fmla="*/ 892404 w 892404"/>
                <a:gd name="connsiteY1" fmla="*/ 0 h 882977"/>
                <a:gd name="connsiteX2" fmla="*/ 892404 w 892404"/>
                <a:gd name="connsiteY2" fmla="*/ 882977 h 882977"/>
                <a:gd name="connsiteX3" fmla="*/ 0 w 892404"/>
                <a:gd name="connsiteY3" fmla="*/ 882977 h 882977"/>
                <a:gd name="connsiteX4" fmla="*/ 0 w 892404"/>
                <a:gd name="connsiteY4" fmla="*/ 0 h 882977"/>
                <a:gd name="connsiteX0" fmla="*/ 235670 w 892404"/>
                <a:gd name="connsiteY0" fmla="*/ 0 h 1545996"/>
                <a:gd name="connsiteX1" fmla="*/ 892404 w 892404"/>
                <a:gd name="connsiteY1" fmla="*/ 663019 h 1545996"/>
                <a:gd name="connsiteX2" fmla="*/ 892404 w 892404"/>
                <a:gd name="connsiteY2" fmla="*/ 1545996 h 1545996"/>
                <a:gd name="connsiteX3" fmla="*/ 0 w 892404"/>
                <a:gd name="connsiteY3" fmla="*/ 1545996 h 1545996"/>
                <a:gd name="connsiteX4" fmla="*/ 235670 w 892404"/>
                <a:gd name="connsiteY4" fmla="*/ 0 h 1545996"/>
                <a:gd name="connsiteX0" fmla="*/ 0 w 656734"/>
                <a:gd name="connsiteY0" fmla="*/ 0 h 1545996"/>
                <a:gd name="connsiteX1" fmla="*/ 656734 w 656734"/>
                <a:gd name="connsiteY1" fmla="*/ 663019 h 1545996"/>
                <a:gd name="connsiteX2" fmla="*/ 656734 w 656734"/>
                <a:gd name="connsiteY2" fmla="*/ 1545996 h 1545996"/>
                <a:gd name="connsiteX3" fmla="*/ 75415 w 656734"/>
                <a:gd name="connsiteY3" fmla="*/ 549897 h 1545996"/>
                <a:gd name="connsiteX4" fmla="*/ 0 w 656734"/>
                <a:gd name="connsiteY4" fmla="*/ 0 h 1545996"/>
                <a:gd name="connsiteX0" fmla="*/ 0 w 656734"/>
                <a:gd name="connsiteY0" fmla="*/ 0 h 986673"/>
                <a:gd name="connsiteX1" fmla="*/ 656734 w 656734"/>
                <a:gd name="connsiteY1" fmla="*/ 663019 h 986673"/>
                <a:gd name="connsiteX2" fmla="*/ 606458 w 656734"/>
                <a:gd name="connsiteY2" fmla="*/ 986673 h 986673"/>
                <a:gd name="connsiteX3" fmla="*/ 75415 w 656734"/>
                <a:gd name="connsiteY3" fmla="*/ 549897 h 986673"/>
                <a:gd name="connsiteX4" fmla="*/ 0 w 656734"/>
                <a:gd name="connsiteY4" fmla="*/ 0 h 986673"/>
                <a:gd name="connsiteX0" fmla="*/ 9426 w 666160"/>
                <a:gd name="connsiteY0" fmla="*/ 0 h 986673"/>
                <a:gd name="connsiteX1" fmla="*/ 666160 w 666160"/>
                <a:gd name="connsiteY1" fmla="*/ 663019 h 986673"/>
                <a:gd name="connsiteX2" fmla="*/ 615884 w 666160"/>
                <a:gd name="connsiteY2" fmla="*/ 986673 h 986673"/>
                <a:gd name="connsiteX3" fmla="*/ 0 w 666160"/>
                <a:gd name="connsiteY3" fmla="*/ 524759 h 986673"/>
                <a:gd name="connsiteX4" fmla="*/ 9426 w 666160"/>
                <a:gd name="connsiteY4" fmla="*/ 0 h 986673"/>
                <a:gd name="connsiteX0" fmla="*/ 9426 w 678730"/>
                <a:gd name="connsiteY0" fmla="*/ 0 h 1209774"/>
                <a:gd name="connsiteX1" fmla="*/ 666160 w 678730"/>
                <a:gd name="connsiteY1" fmla="*/ 663019 h 1209774"/>
                <a:gd name="connsiteX2" fmla="*/ 678730 w 678730"/>
                <a:gd name="connsiteY2" fmla="*/ 1209774 h 1209774"/>
                <a:gd name="connsiteX3" fmla="*/ 0 w 678730"/>
                <a:gd name="connsiteY3" fmla="*/ 524759 h 1209774"/>
                <a:gd name="connsiteX4" fmla="*/ 9426 w 678730"/>
                <a:gd name="connsiteY4" fmla="*/ 0 h 1209774"/>
                <a:gd name="connsiteX0" fmla="*/ 9426 w 685014"/>
                <a:gd name="connsiteY0" fmla="*/ 0 h 1209774"/>
                <a:gd name="connsiteX1" fmla="*/ 685014 w 685014"/>
                <a:gd name="connsiteY1" fmla="*/ 688157 h 1209774"/>
                <a:gd name="connsiteX2" fmla="*/ 678730 w 685014"/>
                <a:gd name="connsiteY2" fmla="*/ 1209774 h 1209774"/>
                <a:gd name="connsiteX3" fmla="*/ 0 w 685014"/>
                <a:gd name="connsiteY3" fmla="*/ 524759 h 1209774"/>
                <a:gd name="connsiteX4" fmla="*/ 9426 w 685014"/>
                <a:gd name="connsiteY4" fmla="*/ 0 h 1209774"/>
                <a:gd name="connsiteX0" fmla="*/ 0 w 685015"/>
                <a:gd name="connsiteY0" fmla="*/ 0 h 1209774"/>
                <a:gd name="connsiteX1" fmla="*/ 685015 w 685015"/>
                <a:gd name="connsiteY1" fmla="*/ 688157 h 1209774"/>
                <a:gd name="connsiteX2" fmla="*/ 678731 w 685015"/>
                <a:gd name="connsiteY2" fmla="*/ 1209774 h 1209774"/>
                <a:gd name="connsiteX3" fmla="*/ 1 w 685015"/>
                <a:gd name="connsiteY3" fmla="*/ 524759 h 1209774"/>
                <a:gd name="connsiteX4" fmla="*/ 0 w 685015"/>
                <a:gd name="connsiteY4" fmla="*/ 0 h 1209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5015" h="1209774">
                  <a:moveTo>
                    <a:pt x="0" y="0"/>
                  </a:moveTo>
                  <a:lnTo>
                    <a:pt x="685015" y="688157"/>
                  </a:lnTo>
                  <a:cubicBezTo>
                    <a:pt x="682920" y="862029"/>
                    <a:pt x="680826" y="1035902"/>
                    <a:pt x="678731" y="1209774"/>
                  </a:cubicBezTo>
                  <a:lnTo>
                    <a:pt x="1" y="524759"/>
                  </a:lnTo>
                  <a:cubicBezTo>
                    <a:pt x="1" y="349839"/>
                    <a:pt x="0" y="174920"/>
                    <a:pt x="0" y="0"/>
                  </a:cubicBezTo>
                  <a:close/>
                </a:path>
              </a:pathLst>
            </a:custGeom>
            <a:solidFill>
              <a:srgbClr val="CA2F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1"/>
            <p:cNvSpPr/>
            <p:nvPr/>
          </p:nvSpPr>
          <p:spPr>
            <a:xfrm>
              <a:off x="11261108" y="343110"/>
              <a:ext cx="941798" cy="1663267"/>
            </a:xfrm>
            <a:custGeom>
              <a:avLst/>
              <a:gdLst>
                <a:gd name="connsiteX0" fmla="*/ 0 w 892404"/>
                <a:gd name="connsiteY0" fmla="*/ 0 h 882977"/>
                <a:gd name="connsiteX1" fmla="*/ 892404 w 892404"/>
                <a:gd name="connsiteY1" fmla="*/ 0 h 882977"/>
                <a:gd name="connsiteX2" fmla="*/ 892404 w 892404"/>
                <a:gd name="connsiteY2" fmla="*/ 882977 h 882977"/>
                <a:gd name="connsiteX3" fmla="*/ 0 w 892404"/>
                <a:gd name="connsiteY3" fmla="*/ 882977 h 882977"/>
                <a:gd name="connsiteX4" fmla="*/ 0 w 892404"/>
                <a:gd name="connsiteY4" fmla="*/ 0 h 882977"/>
                <a:gd name="connsiteX0" fmla="*/ 235670 w 892404"/>
                <a:gd name="connsiteY0" fmla="*/ 0 h 1545996"/>
                <a:gd name="connsiteX1" fmla="*/ 892404 w 892404"/>
                <a:gd name="connsiteY1" fmla="*/ 663019 h 1545996"/>
                <a:gd name="connsiteX2" fmla="*/ 892404 w 892404"/>
                <a:gd name="connsiteY2" fmla="*/ 1545996 h 1545996"/>
                <a:gd name="connsiteX3" fmla="*/ 0 w 892404"/>
                <a:gd name="connsiteY3" fmla="*/ 1545996 h 1545996"/>
                <a:gd name="connsiteX4" fmla="*/ 235670 w 892404"/>
                <a:gd name="connsiteY4" fmla="*/ 0 h 1545996"/>
                <a:gd name="connsiteX0" fmla="*/ 0 w 656734"/>
                <a:gd name="connsiteY0" fmla="*/ 0 h 1545996"/>
                <a:gd name="connsiteX1" fmla="*/ 656734 w 656734"/>
                <a:gd name="connsiteY1" fmla="*/ 663019 h 1545996"/>
                <a:gd name="connsiteX2" fmla="*/ 656734 w 656734"/>
                <a:gd name="connsiteY2" fmla="*/ 1545996 h 1545996"/>
                <a:gd name="connsiteX3" fmla="*/ 75415 w 656734"/>
                <a:gd name="connsiteY3" fmla="*/ 549897 h 1545996"/>
                <a:gd name="connsiteX4" fmla="*/ 0 w 656734"/>
                <a:gd name="connsiteY4" fmla="*/ 0 h 1545996"/>
                <a:gd name="connsiteX0" fmla="*/ 0 w 656734"/>
                <a:gd name="connsiteY0" fmla="*/ 0 h 986673"/>
                <a:gd name="connsiteX1" fmla="*/ 656734 w 656734"/>
                <a:gd name="connsiteY1" fmla="*/ 663019 h 986673"/>
                <a:gd name="connsiteX2" fmla="*/ 606458 w 656734"/>
                <a:gd name="connsiteY2" fmla="*/ 986673 h 986673"/>
                <a:gd name="connsiteX3" fmla="*/ 75415 w 656734"/>
                <a:gd name="connsiteY3" fmla="*/ 549897 h 986673"/>
                <a:gd name="connsiteX4" fmla="*/ 0 w 656734"/>
                <a:gd name="connsiteY4" fmla="*/ 0 h 986673"/>
                <a:gd name="connsiteX0" fmla="*/ 9426 w 666160"/>
                <a:gd name="connsiteY0" fmla="*/ 0 h 986673"/>
                <a:gd name="connsiteX1" fmla="*/ 666160 w 666160"/>
                <a:gd name="connsiteY1" fmla="*/ 663019 h 986673"/>
                <a:gd name="connsiteX2" fmla="*/ 615884 w 666160"/>
                <a:gd name="connsiteY2" fmla="*/ 986673 h 986673"/>
                <a:gd name="connsiteX3" fmla="*/ 0 w 666160"/>
                <a:gd name="connsiteY3" fmla="*/ 524759 h 986673"/>
                <a:gd name="connsiteX4" fmla="*/ 9426 w 666160"/>
                <a:gd name="connsiteY4" fmla="*/ 0 h 986673"/>
                <a:gd name="connsiteX0" fmla="*/ 9426 w 678730"/>
                <a:gd name="connsiteY0" fmla="*/ 0 h 1209774"/>
                <a:gd name="connsiteX1" fmla="*/ 666160 w 678730"/>
                <a:gd name="connsiteY1" fmla="*/ 663019 h 1209774"/>
                <a:gd name="connsiteX2" fmla="*/ 678730 w 678730"/>
                <a:gd name="connsiteY2" fmla="*/ 1209774 h 1209774"/>
                <a:gd name="connsiteX3" fmla="*/ 0 w 678730"/>
                <a:gd name="connsiteY3" fmla="*/ 524759 h 1209774"/>
                <a:gd name="connsiteX4" fmla="*/ 9426 w 678730"/>
                <a:gd name="connsiteY4" fmla="*/ 0 h 1209774"/>
                <a:gd name="connsiteX0" fmla="*/ 9426 w 685014"/>
                <a:gd name="connsiteY0" fmla="*/ 0 h 1209774"/>
                <a:gd name="connsiteX1" fmla="*/ 685014 w 685014"/>
                <a:gd name="connsiteY1" fmla="*/ 688157 h 1209774"/>
                <a:gd name="connsiteX2" fmla="*/ 678730 w 685014"/>
                <a:gd name="connsiteY2" fmla="*/ 1209774 h 1209774"/>
                <a:gd name="connsiteX3" fmla="*/ 0 w 685014"/>
                <a:gd name="connsiteY3" fmla="*/ 524759 h 1209774"/>
                <a:gd name="connsiteX4" fmla="*/ 9426 w 685014"/>
                <a:gd name="connsiteY4" fmla="*/ 0 h 1209774"/>
                <a:gd name="connsiteX0" fmla="*/ 0 w 685015"/>
                <a:gd name="connsiteY0" fmla="*/ 0 h 1209774"/>
                <a:gd name="connsiteX1" fmla="*/ 685015 w 685015"/>
                <a:gd name="connsiteY1" fmla="*/ 688157 h 1209774"/>
                <a:gd name="connsiteX2" fmla="*/ 678731 w 685015"/>
                <a:gd name="connsiteY2" fmla="*/ 1209774 h 1209774"/>
                <a:gd name="connsiteX3" fmla="*/ 1 w 685015"/>
                <a:gd name="connsiteY3" fmla="*/ 524759 h 1209774"/>
                <a:gd name="connsiteX4" fmla="*/ 0 w 685015"/>
                <a:gd name="connsiteY4" fmla="*/ 0 h 1209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5015" h="1209774">
                  <a:moveTo>
                    <a:pt x="0" y="0"/>
                  </a:moveTo>
                  <a:lnTo>
                    <a:pt x="685015" y="688157"/>
                  </a:lnTo>
                  <a:cubicBezTo>
                    <a:pt x="682920" y="862029"/>
                    <a:pt x="680826" y="1035902"/>
                    <a:pt x="678731" y="1209774"/>
                  </a:cubicBezTo>
                  <a:lnTo>
                    <a:pt x="1" y="524759"/>
                  </a:lnTo>
                  <a:cubicBezTo>
                    <a:pt x="1" y="349839"/>
                    <a:pt x="0" y="174920"/>
                    <a:pt x="0" y="0"/>
                  </a:cubicBezTo>
                  <a:close/>
                </a:path>
              </a:pathLst>
            </a:custGeom>
            <a:solidFill>
              <a:srgbClr val="CA2F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6" name="Picture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926" y="175095"/>
            <a:ext cx="2248329" cy="81031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772697" y="343110"/>
            <a:ext cx="96591" cy="558411"/>
          </a:xfrm>
          <a:prstGeom prst="rect">
            <a:avLst/>
          </a:prstGeom>
          <a:solidFill>
            <a:srgbClr val="CB2E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1848259E-28C9-3DC2-8AE6-1AF0A34DC50E}"/>
              </a:ext>
            </a:extLst>
          </p:cNvPr>
          <p:cNvCxnSpPr/>
          <p:nvPr/>
        </p:nvCxnSpPr>
        <p:spPr>
          <a:xfrm>
            <a:off x="-12000" y="6326659"/>
            <a:ext cx="12204000" cy="0"/>
          </a:xfrm>
          <a:prstGeom prst="line">
            <a:avLst/>
          </a:prstGeom>
          <a:ln w="34925">
            <a:solidFill>
              <a:schemeClr val="dk1">
                <a:alpha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ZoneTexte 13">
            <a:extLst>
              <a:ext uri="{FF2B5EF4-FFF2-40B4-BE49-F238E27FC236}">
                <a16:creationId xmlns:a16="http://schemas.microsoft.com/office/drawing/2014/main" id="{EE9A5584-B882-39B8-C5F4-6C0C8E61FE60}"/>
              </a:ext>
            </a:extLst>
          </p:cNvPr>
          <p:cNvSpPr txBox="1"/>
          <p:nvPr/>
        </p:nvSpPr>
        <p:spPr>
          <a:xfrm>
            <a:off x="4358456" y="6437870"/>
            <a:ext cx="32526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800" b="1" dirty="0"/>
              <a:t>Année Universitaire : 2022-2023</a:t>
            </a:r>
          </a:p>
          <a:p>
            <a:endParaRPr lang="fr-FR" dirty="0"/>
          </a:p>
        </p:txBody>
      </p:sp>
      <p:sp>
        <p:nvSpPr>
          <p:cNvPr id="16" name="Rectangle : coins arrondis 15">
            <a:extLst>
              <a:ext uri="{FF2B5EF4-FFF2-40B4-BE49-F238E27FC236}">
                <a16:creationId xmlns:a16="http://schemas.microsoft.com/office/drawing/2014/main" id="{80E18B58-250E-505A-41B5-4F35DB2EC1E9}"/>
              </a:ext>
            </a:extLst>
          </p:cNvPr>
          <p:cNvSpPr/>
          <p:nvPr/>
        </p:nvSpPr>
        <p:spPr>
          <a:xfrm>
            <a:off x="3189730" y="301168"/>
            <a:ext cx="6229573" cy="642293"/>
          </a:xfrm>
          <a:prstGeom prst="roundRect">
            <a:avLst/>
          </a:prstGeom>
          <a:gradFill flip="none" rotWithShape="1">
            <a:gsLst>
              <a:gs pos="64000">
                <a:schemeClr val="tx1">
                  <a:lumMod val="95000"/>
                  <a:lumOff val="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  <a:tileRect/>
          </a:gradFill>
          <a:ln w="25400">
            <a:solidFill>
              <a:schemeClr val="tx1"/>
            </a:solidFill>
          </a:ln>
          <a:effectLst/>
          <a:scene3d>
            <a:camera prst="obliqueBottom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Généralités sur les robots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73AB25BB-E14F-A896-6456-062F9FA5BFEF}"/>
              </a:ext>
            </a:extLst>
          </p:cNvPr>
          <p:cNvSpPr txBox="1"/>
          <p:nvPr/>
        </p:nvSpPr>
        <p:spPr>
          <a:xfrm>
            <a:off x="4151669" y="1106212"/>
            <a:ext cx="51061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>
                <a:solidFill>
                  <a:srgbClr val="7030A0"/>
                </a:solidFill>
              </a:rPr>
              <a:t>2. Schéma synoptique d’un robot</a:t>
            </a:r>
          </a:p>
        </p:txBody>
      </p:sp>
      <p:sp>
        <p:nvSpPr>
          <p:cNvPr id="44" name="Rectangle : coins arrondis 43">
            <a:extLst>
              <a:ext uri="{FF2B5EF4-FFF2-40B4-BE49-F238E27FC236}">
                <a16:creationId xmlns:a16="http://schemas.microsoft.com/office/drawing/2014/main" id="{0CF360D0-9987-335F-4A42-15298EAE928F}"/>
              </a:ext>
            </a:extLst>
          </p:cNvPr>
          <p:cNvSpPr/>
          <p:nvPr/>
        </p:nvSpPr>
        <p:spPr>
          <a:xfrm>
            <a:off x="3551441" y="2310932"/>
            <a:ext cx="2098245" cy="518230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Servos</a:t>
            </a:r>
          </a:p>
        </p:txBody>
      </p:sp>
      <p:sp>
        <p:nvSpPr>
          <p:cNvPr id="45" name="Rectangle : coins arrondis 44">
            <a:extLst>
              <a:ext uri="{FF2B5EF4-FFF2-40B4-BE49-F238E27FC236}">
                <a16:creationId xmlns:a16="http://schemas.microsoft.com/office/drawing/2014/main" id="{1FE4EEE1-DD05-9273-B09A-5A8ECD63E0F4}"/>
              </a:ext>
            </a:extLst>
          </p:cNvPr>
          <p:cNvSpPr/>
          <p:nvPr/>
        </p:nvSpPr>
        <p:spPr>
          <a:xfrm>
            <a:off x="3551441" y="3735229"/>
            <a:ext cx="2098245" cy="518230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Moteur </a:t>
            </a:r>
            <a:r>
              <a:rPr lang="fr-FR" b="1" dirty="0" err="1"/>
              <a:t>brushless</a:t>
            </a:r>
            <a:endParaRPr lang="fr-FR" b="1" dirty="0"/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741D72EC-978E-C659-1EC7-D5AD0C1EB001}"/>
              </a:ext>
            </a:extLst>
          </p:cNvPr>
          <p:cNvSpPr/>
          <p:nvPr/>
        </p:nvSpPr>
        <p:spPr>
          <a:xfrm>
            <a:off x="178994" y="4333764"/>
            <a:ext cx="1614029" cy="518230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err="1"/>
              <a:t>Act</a:t>
            </a:r>
            <a:endParaRPr lang="fr-FR" b="1" dirty="0"/>
          </a:p>
        </p:txBody>
      </p:sp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B0677E93-C6D1-D649-6CBF-0CC88E1074F2}"/>
              </a:ext>
            </a:extLst>
          </p:cNvPr>
          <p:cNvSpPr/>
          <p:nvPr/>
        </p:nvSpPr>
        <p:spPr>
          <a:xfrm>
            <a:off x="3634433" y="5330212"/>
            <a:ext cx="2098245" cy="518230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Moteur pas à pas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77FA69D2-E2A2-4190-62C4-0CFA2247D3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302" y="2382715"/>
            <a:ext cx="1753983" cy="1797184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FD883CF2-E9EE-8315-F6C0-436862892C8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24" t="21746" r="16983" b="22063"/>
          <a:stretch/>
        </p:blipFill>
        <p:spPr>
          <a:xfrm>
            <a:off x="6542316" y="1941437"/>
            <a:ext cx="1753983" cy="1251127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1B03DA02-5701-7210-5833-36056ADA84C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97" t="13146" r="12857" b="9369"/>
          <a:stretch/>
        </p:blipFill>
        <p:spPr>
          <a:xfrm>
            <a:off x="6555383" y="3179323"/>
            <a:ext cx="2111517" cy="1532130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9CEC2C85-189F-0C2F-6078-393A0CBDC3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4569" y="4792954"/>
            <a:ext cx="2593144" cy="1452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30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5" grpId="0" animBg="1"/>
      <p:bldP spid="3" grpId="0" animBg="1"/>
      <p:bldP spid="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/>
          <p:cNvGrpSpPr/>
          <p:nvPr/>
        </p:nvGrpSpPr>
        <p:grpSpPr>
          <a:xfrm>
            <a:off x="11379635" y="-12301"/>
            <a:ext cx="828494" cy="2145902"/>
            <a:chOff x="10899278" y="-12302"/>
            <a:chExt cx="1308851" cy="3390085"/>
          </a:xfrm>
        </p:grpSpPr>
        <p:sp>
          <p:nvSpPr>
            <p:cNvPr id="23" name="Rectangle 22"/>
            <p:cNvSpPr/>
            <p:nvPr/>
          </p:nvSpPr>
          <p:spPr>
            <a:xfrm rot="2675242">
              <a:off x="11670772" y="1745454"/>
              <a:ext cx="414476" cy="705843"/>
            </a:xfrm>
            <a:custGeom>
              <a:avLst/>
              <a:gdLst>
                <a:gd name="connsiteX0" fmla="*/ 0 w 402219"/>
                <a:gd name="connsiteY0" fmla="*/ 0 h 579469"/>
                <a:gd name="connsiteX1" fmla="*/ 402219 w 402219"/>
                <a:gd name="connsiteY1" fmla="*/ 0 h 579469"/>
                <a:gd name="connsiteX2" fmla="*/ 402219 w 402219"/>
                <a:gd name="connsiteY2" fmla="*/ 579469 h 579469"/>
                <a:gd name="connsiteX3" fmla="*/ 0 w 402219"/>
                <a:gd name="connsiteY3" fmla="*/ 579469 h 579469"/>
                <a:gd name="connsiteX4" fmla="*/ 0 w 402219"/>
                <a:gd name="connsiteY4" fmla="*/ 0 h 579469"/>
                <a:gd name="connsiteX0" fmla="*/ 4604 w 402219"/>
                <a:gd name="connsiteY0" fmla="*/ 0 h 601656"/>
                <a:gd name="connsiteX1" fmla="*/ 402219 w 402219"/>
                <a:gd name="connsiteY1" fmla="*/ 22187 h 601656"/>
                <a:gd name="connsiteX2" fmla="*/ 402219 w 402219"/>
                <a:gd name="connsiteY2" fmla="*/ 601656 h 601656"/>
                <a:gd name="connsiteX3" fmla="*/ 0 w 402219"/>
                <a:gd name="connsiteY3" fmla="*/ 601656 h 601656"/>
                <a:gd name="connsiteX4" fmla="*/ 4604 w 402219"/>
                <a:gd name="connsiteY4" fmla="*/ 0 h 601656"/>
                <a:gd name="connsiteX0" fmla="*/ 4604 w 407044"/>
                <a:gd name="connsiteY0" fmla="*/ 0 h 651829"/>
                <a:gd name="connsiteX1" fmla="*/ 402219 w 407044"/>
                <a:gd name="connsiteY1" fmla="*/ 22187 h 651829"/>
                <a:gd name="connsiteX2" fmla="*/ 407044 w 407044"/>
                <a:gd name="connsiteY2" fmla="*/ 651829 h 651829"/>
                <a:gd name="connsiteX3" fmla="*/ 0 w 407044"/>
                <a:gd name="connsiteY3" fmla="*/ 601656 h 651829"/>
                <a:gd name="connsiteX4" fmla="*/ 4604 w 407044"/>
                <a:gd name="connsiteY4" fmla="*/ 0 h 651829"/>
                <a:gd name="connsiteX0" fmla="*/ 4604 w 414476"/>
                <a:gd name="connsiteY0" fmla="*/ 0 h 651829"/>
                <a:gd name="connsiteX1" fmla="*/ 414308 w 414476"/>
                <a:gd name="connsiteY1" fmla="*/ 24003 h 651829"/>
                <a:gd name="connsiteX2" fmla="*/ 407044 w 414476"/>
                <a:gd name="connsiteY2" fmla="*/ 651829 h 651829"/>
                <a:gd name="connsiteX3" fmla="*/ 0 w 414476"/>
                <a:gd name="connsiteY3" fmla="*/ 601656 h 651829"/>
                <a:gd name="connsiteX4" fmla="*/ 4604 w 414476"/>
                <a:gd name="connsiteY4" fmla="*/ 0 h 651829"/>
                <a:gd name="connsiteX0" fmla="*/ 6518 w 414476"/>
                <a:gd name="connsiteY0" fmla="*/ 0 h 677748"/>
                <a:gd name="connsiteX1" fmla="*/ 414308 w 414476"/>
                <a:gd name="connsiteY1" fmla="*/ 49922 h 677748"/>
                <a:gd name="connsiteX2" fmla="*/ 407044 w 414476"/>
                <a:gd name="connsiteY2" fmla="*/ 677748 h 677748"/>
                <a:gd name="connsiteX3" fmla="*/ 0 w 414476"/>
                <a:gd name="connsiteY3" fmla="*/ 627575 h 677748"/>
                <a:gd name="connsiteX4" fmla="*/ 6518 w 414476"/>
                <a:gd name="connsiteY4" fmla="*/ 0 h 677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4476" h="677748">
                  <a:moveTo>
                    <a:pt x="6518" y="0"/>
                  </a:moveTo>
                  <a:lnTo>
                    <a:pt x="414308" y="49922"/>
                  </a:lnTo>
                  <a:cubicBezTo>
                    <a:pt x="415916" y="259803"/>
                    <a:pt x="405436" y="467867"/>
                    <a:pt x="407044" y="677748"/>
                  </a:cubicBezTo>
                  <a:lnTo>
                    <a:pt x="0" y="627575"/>
                  </a:lnTo>
                  <a:cubicBezTo>
                    <a:pt x="1535" y="427023"/>
                    <a:pt x="4983" y="200552"/>
                    <a:pt x="6518" y="0"/>
                  </a:cubicBezTo>
                  <a:close/>
                </a:path>
              </a:pathLst>
            </a:custGeom>
            <a:solidFill>
              <a:srgbClr val="B019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Isosceles Triangle 17"/>
            <p:cNvSpPr/>
            <p:nvPr/>
          </p:nvSpPr>
          <p:spPr>
            <a:xfrm rot="10800000">
              <a:off x="10899278" y="-12302"/>
              <a:ext cx="1308851" cy="1311713"/>
            </a:xfrm>
            <a:custGeom>
              <a:avLst/>
              <a:gdLst>
                <a:gd name="connsiteX0" fmla="*/ 0 w 1392277"/>
                <a:gd name="connsiteY0" fmla="*/ 2288297 h 2288297"/>
                <a:gd name="connsiteX1" fmla="*/ 696139 w 1392277"/>
                <a:gd name="connsiteY1" fmla="*/ 0 h 2288297"/>
                <a:gd name="connsiteX2" fmla="*/ 1392277 w 1392277"/>
                <a:gd name="connsiteY2" fmla="*/ 2288297 h 2288297"/>
                <a:gd name="connsiteX3" fmla="*/ 0 w 1392277"/>
                <a:gd name="connsiteY3" fmla="*/ 2288297 h 2288297"/>
                <a:gd name="connsiteX0" fmla="*/ 16082 w 1408359"/>
                <a:gd name="connsiteY0" fmla="*/ 3335951 h 3335951"/>
                <a:gd name="connsiteX1" fmla="*/ 0 w 1408359"/>
                <a:gd name="connsiteY1" fmla="*/ 0 h 3335951"/>
                <a:gd name="connsiteX2" fmla="*/ 1408359 w 1408359"/>
                <a:gd name="connsiteY2" fmla="*/ 3335951 h 3335951"/>
                <a:gd name="connsiteX3" fmla="*/ 16082 w 1408359"/>
                <a:gd name="connsiteY3" fmla="*/ 3335951 h 3335951"/>
                <a:gd name="connsiteX0" fmla="*/ 16082 w 3080930"/>
                <a:gd name="connsiteY0" fmla="*/ 3335951 h 3349735"/>
                <a:gd name="connsiteX1" fmla="*/ 0 w 3080930"/>
                <a:gd name="connsiteY1" fmla="*/ 0 h 3349735"/>
                <a:gd name="connsiteX2" fmla="*/ 3080930 w 3080930"/>
                <a:gd name="connsiteY2" fmla="*/ 3349735 h 3349735"/>
                <a:gd name="connsiteX3" fmla="*/ 16082 w 3080930"/>
                <a:gd name="connsiteY3" fmla="*/ 3335951 h 3349735"/>
                <a:gd name="connsiteX0" fmla="*/ 11487 w 3076335"/>
                <a:gd name="connsiteY0" fmla="*/ 2325057 h 2338841"/>
                <a:gd name="connsiteX1" fmla="*/ 0 w 3076335"/>
                <a:gd name="connsiteY1" fmla="*/ 0 h 2338841"/>
                <a:gd name="connsiteX2" fmla="*/ 3076335 w 3076335"/>
                <a:gd name="connsiteY2" fmla="*/ 2338841 h 2338841"/>
                <a:gd name="connsiteX3" fmla="*/ 11487 w 3076335"/>
                <a:gd name="connsiteY3" fmla="*/ 2325057 h 2338841"/>
                <a:gd name="connsiteX0" fmla="*/ 25272 w 3090120"/>
                <a:gd name="connsiteY0" fmla="*/ 3124582 h 3138366"/>
                <a:gd name="connsiteX1" fmla="*/ 0 w 3090120"/>
                <a:gd name="connsiteY1" fmla="*/ 0 h 3138366"/>
                <a:gd name="connsiteX2" fmla="*/ 3090120 w 3090120"/>
                <a:gd name="connsiteY2" fmla="*/ 3138366 h 3138366"/>
                <a:gd name="connsiteX3" fmla="*/ 25272 w 3090120"/>
                <a:gd name="connsiteY3" fmla="*/ 3124582 h 3138366"/>
                <a:gd name="connsiteX0" fmla="*/ 11487 w 3090120"/>
                <a:gd name="connsiteY0" fmla="*/ 3138366 h 3138366"/>
                <a:gd name="connsiteX1" fmla="*/ 0 w 3090120"/>
                <a:gd name="connsiteY1" fmla="*/ 0 h 3138366"/>
                <a:gd name="connsiteX2" fmla="*/ 3090120 w 3090120"/>
                <a:gd name="connsiteY2" fmla="*/ 3138366 h 3138366"/>
                <a:gd name="connsiteX3" fmla="*/ 11487 w 3090120"/>
                <a:gd name="connsiteY3" fmla="*/ 3138366 h 3138366"/>
                <a:gd name="connsiteX0" fmla="*/ 11487 w 4293981"/>
                <a:gd name="connsiteY0" fmla="*/ 3138366 h 3148907"/>
                <a:gd name="connsiteX1" fmla="*/ 0 w 4293981"/>
                <a:gd name="connsiteY1" fmla="*/ 0 h 3148907"/>
                <a:gd name="connsiteX2" fmla="*/ 4293981 w 4293981"/>
                <a:gd name="connsiteY2" fmla="*/ 3148907 h 3148907"/>
                <a:gd name="connsiteX3" fmla="*/ 11487 w 4293981"/>
                <a:gd name="connsiteY3" fmla="*/ 3138366 h 3148907"/>
                <a:gd name="connsiteX0" fmla="*/ 152 w 4282646"/>
                <a:gd name="connsiteY0" fmla="*/ 3138366 h 3148907"/>
                <a:gd name="connsiteX1" fmla="*/ 128648 w 4282646"/>
                <a:gd name="connsiteY1" fmla="*/ 0 h 3148907"/>
                <a:gd name="connsiteX2" fmla="*/ 4282646 w 4282646"/>
                <a:gd name="connsiteY2" fmla="*/ 3148907 h 3148907"/>
                <a:gd name="connsiteX3" fmla="*/ 152 w 4282646"/>
                <a:gd name="connsiteY3" fmla="*/ 3138366 h 3148907"/>
                <a:gd name="connsiteX0" fmla="*/ 1305 w 4157813"/>
                <a:gd name="connsiteY0" fmla="*/ 3191081 h 3191081"/>
                <a:gd name="connsiteX1" fmla="*/ 3815 w 4157813"/>
                <a:gd name="connsiteY1" fmla="*/ 0 h 3191081"/>
                <a:gd name="connsiteX2" fmla="*/ 4157813 w 4157813"/>
                <a:gd name="connsiteY2" fmla="*/ 3148907 h 3191081"/>
                <a:gd name="connsiteX3" fmla="*/ 1305 w 4157813"/>
                <a:gd name="connsiteY3" fmla="*/ 3191081 h 3191081"/>
                <a:gd name="connsiteX0" fmla="*/ 1305 w 4227807"/>
                <a:gd name="connsiteY0" fmla="*/ 3191081 h 3191081"/>
                <a:gd name="connsiteX1" fmla="*/ 3815 w 4227807"/>
                <a:gd name="connsiteY1" fmla="*/ 0 h 3191081"/>
                <a:gd name="connsiteX2" fmla="*/ 4227807 w 4227807"/>
                <a:gd name="connsiteY2" fmla="*/ 3191079 h 3191081"/>
                <a:gd name="connsiteX3" fmla="*/ 1305 w 4227807"/>
                <a:gd name="connsiteY3" fmla="*/ 3191081 h 3191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27807" h="3191081">
                  <a:moveTo>
                    <a:pt x="1305" y="3191081"/>
                  </a:moveTo>
                  <a:cubicBezTo>
                    <a:pt x="-4056" y="2079097"/>
                    <a:pt x="9176" y="1111984"/>
                    <a:pt x="3815" y="0"/>
                  </a:cubicBezTo>
                  <a:lnTo>
                    <a:pt x="4227807" y="3191079"/>
                  </a:lnTo>
                  <a:lnTo>
                    <a:pt x="1305" y="3191081"/>
                  </a:lnTo>
                  <a:close/>
                </a:path>
              </a:pathLst>
            </a:custGeom>
            <a:solidFill>
              <a:srgbClr val="0117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1517891" y="2168009"/>
              <a:ext cx="685015" cy="1209774"/>
            </a:xfrm>
            <a:custGeom>
              <a:avLst/>
              <a:gdLst>
                <a:gd name="connsiteX0" fmla="*/ 0 w 892404"/>
                <a:gd name="connsiteY0" fmla="*/ 0 h 882977"/>
                <a:gd name="connsiteX1" fmla="*/ 892404 w 892404"/>
                <a:gd name="connsiteY1" fmla="*/ 0 h 882977"/>
                <a:gd name="connsiteX2" fmla="*/ 892404 w 892404"/>
                <a:gd name="connsiteY2" fmla="*/ 882977 h 882977"/>
                <a:gd name="connsiteX3" fmla="*/ 0 w 892404"/>
                <a:gd name="connsiteY3" fmla="*/ 882977 h 882977"/>
                <a:gd name="connsiteX4" fmla="*/ 0 w 892404"/>
                <a:gd name="connsiteY4" fmla="*/ 0 h 882977"/>
                <a:gd name="connsiteX0" fmla="*/ 235670 w 892404"/>
                <a:gd name="connsiteY0" fmla="*/ 0 h 1545996"/>
                <a:gd name="connsiteX1" fmla="*/ 892404 w 892404"/>
                <a:gd name="connsiteY1" fmla="*/ 663019 h 1545996"/>
                <a:gd name="connsiteX2" fmla="*/ 892404 w 892404"/>
                <a:gd name="connsiteY2" fmla="*/ 1545996 h 1545996"/>
                <a:gd name="connsiteX3" fmla="*/ 0 w 892404"/>
                <a:gd name="connsiteY3" fmla="*/ 1545996 h 1545996"/>
                <a:gd name="connsiteX4" fmla="*/ 235670 w 892404"/>
                <a:gd name="connsiteY4" fmla="*/ 0 h 1545996"/>
                <a:gd name="connsiteX0" fmla="*/ 0 w 656734"/>
                <a:gd name="connsiteY0" fmla="*/ 0 h 1545996"/>
                <a:gd name="connsiteX1" fmla="*/ 656734 w 656734"/>
                <a:gd name="connsiteY1" fmla="*/ 663019 h 1545996"/>
                <a:gd name="connsiteX2" fmla="*/ 656734 w 656734"/>
                <a:gd name="connsiteY2" fmla="*/ 1545996 h 1545996"/>
                <a:gd name="connsiteX3" fmla="*/ 75415 w 656734"/>
                <a:gd name="connsiteY3" fmla="*/ 549897 h 1545996"/>
                <a:gd name="connsiteX4" fmla="*/ 0 w 656734"/>
                <a:gd name="connsiteY4" fmla="*/ 0 h 1545996"/>
                <a:gd name="connsiteX0" fmla="*/ 0 w 656734"/>
                <a:gd name="connsiteY0" fmla="*/ 0 h 986673"/>
                <a:gd name="connsiteX1" fmla="*/ 656734 w 656734"/>
                <a:gd name="connsiteY1" fmla="*/ 663019 h 986673"/>
                <a:gd name="connsiteX2" fmla="*/ 606458 w 656734"/>
                <a:gd name="connsiteY2" fmla="*/ 986673 h 986673"/>
                <a:gd name="connsiteX3" fmla="*/ 75415 w 656734"/>
                <a:gd name="connsiteY3" fmla="*/ 549897 h 986673"/>
                <a:gd name="connsiteX4" fmla="*/ 0 w 656734"/>
                <a:gd name="connsiteY4" fmla="*/ 0 h 986673"/>
                <a:gd name="connsiteX0" fmla="*/ 9426 w 666160"/>
                <a:gd name="connsiteY0" fmla="*/ 0 h 986673"/>
                <a:gd name="connsiteX1" fmla="*/ 666160 w 666160"/>
                <a:gd name="connsiteY1" fmla="*/ 663019 h 986673"/>
                <a:gd name="connsiteX2" fmla="*/ 615884 w 666160"/>
                <a:gd name="connsiteY2" fmla="*/ 986673 h 986673"/>
                <a:gd name="connsiteX3" fmla="*/ 0 w 666160"/>
                <a:gd name="connsiteY3" fmla="*/ 524759 h 986673"/>
                <a:gd name="connsiteX4" fmla="*/ 9426 w 666160"/>
                <a:gd name="connsiteY4" fmla="*/ 0 h 986673"/>
                <a:gd name="connsiteX0" fmla="*/ 9426 w 678730"/>
                <a:gd name="connsiteY0" fmla="*/ 0 h 1209774"/>
                <a:gd name="connsiteX1" fmla="*/ 666160 w 678730"/>
                <a:gd name="connsiteY1" fmla="*/ 663019 h 1209774"/>
                <a:gd name="connsiteX2" fmla="*/ 678730 w 678730"/>
                <a:gd name="connsiteY2" fmla="*/ 1209774 h 1209774"/>
                <a:gd name="connsiteX3" fmla="*/ 0 w 678730"/>
                <a:gd name="connsiteY3" fmla="*/ 524759 h 1209774"/>
                <a:gd name="connsiteX4" fmla="*/ 9426 w 678730"/>
                <a:gd name="connsiteY4" fmla="*/ 0 h 1209774"/>
                <a:gd name="connsiteX0" fmla="*/ 9426 w 685014"/>
                <a:gd name="connsiteY0" fmla="*/ 0 h 1209774"/>
                <a:gd name="connsiteX1" fmla="*/ 685014 w 685014"/>
                <a:gd name="connsiteY1" fmla="*/ 688157 h 1209774"/>
                <a:gd name="connsiteX2" fmla="*/ 678730 w 685014"/>
                <a:gd name="connsiteY2" fmla="*/ 1209774 h 1209774"/>
                <a:gd name="connsiteX3" fmla="*/ 0 w 685014"/>
                <a:gd name="connsiteY3" fmla="*/ 524759 h 1209774"/>
                <a:gd name="connsiteX4" fmla="*/ 9426 w 685014"/>
                <a:gd name="connsiteY4" fmla="*/ 0 h 1209774"/>
                <a:gd name="connsiteX0" fmla="*/ 0 w 685015"/>
                <a:gd name="connsiteY0" fmla="*/ 0 h 1209774"/>
                <a:gd name="connsiteX1" fmla="*/ 685015 w 685015"/>
                <a:gd name="connsiteY1" fmla="*/ 688157 h 1209774"/>
                <a:gd name="connsiteX2" fmla="*/ 678731 w 685015"/>
                <a:gd name="connsiteY2" fmla="*/ 1209774 h 1209774"/>
                <a:gd name="connsiteX3" fmla="*/ 1 w 685015"/>
                <a:gd name="connsiteY3" fmla="*/ 524759 h 1209774"/>
                <a:gd name="connsiteX4" fmla="*/ 0 w 685015"/>
                <a:gd name="connsiteY4" fmla="*/ 0 h 1209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5015" h="1209774">
                  <a:moveTo>
                    <a:pt x="0" y="0"/>
                  </a:moveTo>
                  <a:lnTo>
                    <a:pt x="685015" y="688157"/>
                  </a:lnTo>
                  <a:cubicBezTo>
                    <a:pt x="682920" y="862029"/>
                    <a:pt x="680826" y="1035902"/>
                    <a:pt x="678731" y="1209774"/>
                  </a:cubicBezTo>
                  <a:lnTo>
                    <a:pt x="1" y="524759"/>
                  </a:lnTo>
                  <a:cubicBezTo>
                    <a:pt x="1" y="349839"/>
                    <a:pt x="0" y="174920"/>
                    <a:pt x="0" y="0"/>
                  </a:cubicBezTo>
                  <a:close/>
                </a:path>
              </a:pathLst>
            </a:custGeom>
            <a:solidFill>
              <a:srgbClr val="CA2F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1"/>
            <p:cNvSpPr/>
            <p:nvPr/>
          </p:nvSpPr>
          <p:spPr>
            <a:xfrm>
              <a:off x="11261108" y="343110"/>
              <a:ext cx="941798" cy="1663267"/>
            </a:xfrm>
            <a:custGeom>
              <a:avLst/>
              <a:gdLst>
                <a:gd name="connsiteX0" fmla="*/ 0 w 892404"/>
                <a:gd name="connsiteY0" fmla="*/ 0 h 882977"/>
                <a:gd name="connsiteX1" fmla="*/ 892404 w 892404"/>
                <a:gd name="connsiteY1" fmla="*/ 0 h 882977"/>
                <a:gd name="connsiteX2" fmla="*/ 892404 w 892404"/>
                <a:gd name="connsiteY2" fmla="*/ 882977 h 882977"/>
                <a:gd name="connsiteX3" fmla="*/ 0 w 892404"/>
                <a:gd name="connsiteY3" fmla="*/ 882977 h 882977"/>
                <a:gd name="connsiteX4" fmla="*/ 0 w 892404"/>
                <a:gd name="connsiteY4" fmla="*/ 0 h 882977"/>
                <a:gd name="connsiteX0" fmla="*/ 235670 w 892404"/>
                <a:gd name="connsiteY0" fmla="*/ 0 h 1545996"/>
                <a:gd name="connsiteX1" fmla="*/ 892404 w 892404"/>
                <a:gd name="connsiteY1" fmla="*/ 663019 h 1545996"/>
                <a:gd name="connsiteX2" fmla="*/ 892404 w 892404"/>
                <a:gd name="connsiteY2" fmla="*/ 1545996 h 1545996"/>
                <a:gd name="connsiteX3" fmla="*/ 0 w 892404"/>
                <a:gd name="connsiteY3" fmla="*/ 1545996 h 1545996"/>
                <a:gd name="connsiteX4" fmla="*/ 235670 w 892404"/>
                <a:gd name="connsiteY4" fmla="*/ 0 h 1545996"/>
                <a:gd name="connsiteX0" fmla="*/ 0 w 656734"/>
                <a:gd name="connsiteY0" fmla="*/ 0 h 1545996"/>
                <a:gd name="connsiteX1" fmla="*/ 656734 w 656734"/>
                <a:gd name="connsiteY1" fmla="*/ 663019 h 1545996"/>
                <a:gd name="connsiteX2" fmla="*/ 656734 w 656734"/>
                <a:gd name="connsiteY2" fmla="*/ 1545996 h 1545996"/>
                <a:gd name="connsiteX3" fmla="*/ 75415 w 656734"/>
                <a:gd name="connsiteY3" fmla="*/ 549897 h 1545996"/>
                <a:gd name="connsiteX4" fmla="*/ 0 w 656734"/>
                <a:gd name="connsiteY4" fmla="*/ 0 h 1545996"/>
                <a:gd name="connsiteX0" fmla="*/ 0 w 656734"/>
                <a:gd name="connsiteY0" fmla="*/ 0 h 986673"/>
                <a:gd name="connsiteX1" fmla="*/ 656734 w 656734"/>
                <a:gd name="connsiteY1" fmla="*/ 663019 h 986673"/>
                <a:gd name="connsiteX2" fmla="*/ 606458 w 656734"/>
                <a:gd name="connsiteY2" fmla="*/ 986673 h 986673"/>
                <a:gd name="connsiteX3" fmla="*/ 75415 w 656734"/>
                <a:gd name="connsiteY3" fmla="*/ 549897 h 986673"/>
                <a:gd name="connsiteX4" fmla="*/ 0 w 656734"/>
                <a:gd name="connsiteY4" fmla="*/ 0 h 986673"/>
                <a:gd name="connsiteX0" fmla="*/ 9426 w 666160"/>
                <a:gd name="connsiteY0" fmla="*/ 0 h 986673"/>
                <a:gd name="connsiteX1" fmla="*/ 666160 w 666160"/>
                <a:gd name="connsiteY1" fmla="*/ 663019 h 986673"/>
                <a:gd name="connsiteX2" fmla="*/ 615884 w 666160"/>
                <a:gd name="connsiteY2" fmla="*/ 986673 h 986673"/>
                <a:gd name="connsiteX3" fmla="*/ 0 w 666160"/>
                <a:gd name="connsiteY3" fmla="*/ 524759 h 986673"/>
                <a:gd name="connsiteX4" fmla="*/ 9426 w 666160"/>
                <a:gd name="connsiteY4" fmla="*/ 0 h 986673"/>
                <a:gd name="connsiteX0" fmla="*/ 9426 w 678730"/>
                <a:gd name="connsiteY0" fmla="*/ 0 h 1209774"/>
                <a:gd name="connsiteX1" fmla="*/ 666160 w 678730"/>
                <a:gd name="connsiteY1" fmla="*/ 663019 h 1209774"/>
                <a:gd name="connsiteX2" fmla="*/ 678730 w 678730"/>
                <a:gd name="connsiteY2" fmla="*/ 1209774 h 1209774"/>
                <a:gd name="connsiteX3" fmla="*/ 0 w 678730"/>
                <a:gd name="connsiteY3" fmla="*/ 524759 h 1209774"/>
                <a:gd name="connsiteX4" fmla="*/ 9426 w 678730"/>
                <a:gd name="connsiteY4" fmla="*/ 0 h 1209774"/>
                <a:gd name="connsiteX0" fmla="*/ 9426 w 685014"/>
                <a:gd name="connsiteY0" fmla="*/ 0 h 1209774"/>
                <a:gd name="connsiteX1" fmla="*/ 685014 w 685014"/>
                <a:gd name="connsiteY1" fmla="*/ 688157 h 1209774"/>
                <a:gd name="connsiteX2" fmla="*/ 678730 w 685014"/>
                <a:gd name="connsiteY2" fmla="*/ 1209774 h 1209774"/>
                <a:gd name="connsiteX3" fmla="*/ 0 w 685014"/>
                <a:gd name="connsiteY3" fmla="*/ 524759 h 1209774"/>
                <a:gd name="connsiteX4" fmla="*/ 9426 w 685014"/>
                <a:gd name="connsiteY4" fmla="*/ 0 h 1209774"/>
                <a:gd name="connsiteX0" fmla="*/ 0 w 685015"/>
                <a:gd name="connsiteY0" fmla="*/ 0 h 1209774"/>
                <a:gd name="connsiteX1" fmla="*/ 685015 w 685015"/>
                <a:gd name="connsiteY1" fmla="*/ 688157 h 1209774"/>
                <a:gd name="connsiteX2" fmla="*/ 678731 w 685015"/>
                <a:gd name="connsiteY2" fmla="*/ 1209774 h 1209774"/>
                <a:gd name="connsiteX3" fmla="*/ 1 w 685015"/>
                <a:gd name="connsiteY3" fmla="*/ 524759 h 1209774"/>
                <a:gd name="connsiteX4" fmla="*/ 0 w 685015"/>
                <a:gd name="connsiteY4" fmla="*/ 0 h 1209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5015" h="1209774">
                  <a:moveTo>
                    <a:pt x="0" y="0"/>
                  </a:moveTo>
                  <a:lnTo>
                    <a:pt x="685015" y="688157"/>
                  </a:lnTo>
                  <a:cubicBezTo>
                    <a:pt x="682920" y="862029"/>
                    <a:pt x="680826" y="1035902"/>
                    <a:pt x="678731" y="1209774"/>
                  </a:cubicBezTo>
                  <a:lnTo>
                    <a:pt x="1" y="524759"/>
                  </a:lnTo>
                  <a:cubicBezTo>
                    <a:pt x="1" y="349839"/>
                    <a:pt x="0" y="174920"/>
                    <a:pt x="0" y="0"/>
                  </a:cubicBezTo>
                  <a:close/>
                </a:path>
              </a:pathLst>
            </a:custGeom>
            <a:solidFill>
              <a:srgbClr val="CA2F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6" name="Picture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926" y="175095"/>
            <a:ext cx="2248329" cy="81031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772697" y="343110"/>
            <a:ext cx="96591" cy="558411"/>
          </a:xfrm>
          <a:prstGeom prst="rect">
            <a:avLst/>
          </a:prstGeom>
          <a:solidFill>
            <a:srgbClr val="CB2E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1848259E-28C9-3DC2-8AE6-1AF0A34DC50E}"/>
              </a:ext>
            </a:extLst>
          </p:cNvPr>
          <p:cNvCxnSpPr/>
          <p:nvPr/>
        </p:nvCxnSpPr>
        <p:spPr>
          <a:xfrm>
            <a:off x="-12000" y="6326659"/>
            <a:ext cx="12204000" cy="0"/>
          </a:xfrm>
          <a:prstGeom prst="line">
            <a:avLst/>
          </a:prstGeom>
          <a:ln w="34925">
            <a:solidFill>
              <a:schemeClr val="dk1">
                <a:alpha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ZoneTexte 13">
            <a:extLst>
              <a:ext uri="{FF2B5EF4-FFF2-40B4-BE49-F238E27FC236}">
                <a16:creationId xmlns:a16="http://schemas.microsoft.com/office/drawing/2014/main" id="{EE9A5584-B882-39B8-C5F4-6C0C8E61FE60}"/>
              </a:ext>
            </a:extLst>
          </p:cNvPr>
          <p:cNvSpPr txBox="1"/>
          <p:nvPr/>
        </p:nvSpPr>
        <p:spPr>
          <a:xfrm>
            <a:off x="4358456" y="6437870"/>
            <a:ext cx="32526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800" b="1" dirty="0"/>
              <a:t>Année Universitaire : 2022-2023</a:t>
            </a:r>
          </a:p>
          <a:p>
            <a:endParaRPr lang="fr-FR" dirty="0"/>
          </a:p>
        </p:txBody>
      </p:sp>
      <p:sp>
        <p:nvSpPr>
          <p:cNvPr id="16" name="Rectangle : coins arrondis 15">
            <a:extLst>
              <a:ext uri="{FF2B5EF4-FFF2-40B4-BE49-F238E27FC236}">
                <a16:creationId xmlns:a16="http://schemas.microsoft.com/office/drawing/2014/main" id="{80E18B58-250E-505A-41B5-4F35DB2EC1E9}"/>
              </a:ext>
            </a:extLst>
          </p:cNvPr>
          <p:cNvSpPr/>
          <p:nvPr/>
        </p:nvSpPr>
        <p:spPr>
          <a:xfrm>
            <a:off x="3189730" y="301168"/>
            <a:ext cx="6229573" cy="642293"/>
          </a:xfrm>
          <a:prstGeom prst="roundRect">
            <a:avLst/>
          </a:prstGeom>
          <a:gradFill flip="none" rotWithShape="1">
            <a:gsLst>
              <a:gs pos="64000">
                <a:schemeClr val="tx1">
                  <a:lumMod val="95000"/>
                  <a:lumOff val="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  <a:tileRect/>
          </a:gradFill>
          <a:ln w="25400">
            <a:solidFill>
              <a:schemeClr val="tx1"/>
            </a:solidFill>
          </a:ln>
          <a:effectLst/>
          <a:scene3d>
            <a:camera prst="obliqueBottom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Généralités sur les robots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73AB25BB-E14F-A896-6456-062F9FA5BFEF}"/>
              </a:ext>
            </a:extLst>
          </p:cNvPr>
          <p:cNvSpPr txBox="1"/>
          <p:nvPr/>
        </p:nvSpPr>
        <p:spPr>
          <a:xfrm>
            <a:off x="4151669" y="1106212"/>
            <a:ext cx="51061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>
                <a:solidFill>
                  <a:srgbClr val="7030A0"/>
                </a:solidFill>
              </a:rPr>
              <a:t>2. Schéma synoptique d’un robot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FECA1ED4-AA18-1DD9-D46A-1AE3C5EDF505}"/>
              </a:ext>
            </a:extLst>
          </p:cNvPr>
          <p:cNvSpPr txBox="1"/>
          <p:nvPr/>
        </p:nvSpPr>
        <p:spPr>
          <a:xfrm>
            <a:off x="2033564" y="2329543"/>
            <a:ext cx="20339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Pour résumer :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C20D513E-B7AE-C7DD-6D55-A801A8657BC9}"/>
              </a:ext>
            </a:extLst>
          </p:cNvPr>
          <p:cNvSpPr txBox="1"/>
          <p:nvPr/>
        </p:nvSpPr>
        <p:spPr>
          <a:xfrm>
            <a:off x="712183" y="3148241"/>
            <a:ext cx="111846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>
                <a:solidFill>
                  <a:srgbClr val="FF0000"/>
                </a:solidFill>
              </a:rPr>
              <a:t>Un robot = Ensemble de capteurs + Calculateur(s) + Ensemble Actionneurs</a:t>
            </a:r>
          </a:p>
        </p:txBody>
      </p:sp>
    </p:spTree>
    <p:extLst>
      <p:ext uri="{BB962C8B-B14F-4D97-AF65-F5344CB8AC3E}">
        <p14:creationId xmlns:p14="http://schemas.microsoft.com/office/powerpoint/2010/main" val="8326328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/>
          <p:cNvGrpSpPr/>
          <p:nvPr/>
        </p:nvGrpSpPr>
        <p:grpSpPr>
          <a:xfrm>
            <a:off x="11379635" y="-12301"/>
            <a:ext cx="828494" cy="2145902"/>
            <a:chOff x="10899278" y="-12302"/>
            <a:chExt cx="1308851" cy="3390085"/>
          </a:xfrm>
        </p:grpSpPr>
        <p:sp>
          <p:nvSpPr>
            <p:cNvPr id="23" name="Rectangle 22"/>
            <p:cNvSpPr/>
            <p:nvPr/>
          </p:nvSpPr>
          <p:spPr>
            <a:xfrm rot="2675242">
              <a:off x="11670772" y="1745454"/>
              <a:ext cx="414476" cy="705843"/>
            </a:xfrm>
            <a:custGeom>
              <a:avLst/>
              <a:gdLst>
                <a:gd name="connsiteX0" fmla="*/ 0 w 402219"/>
                <a:gd name="connsiteY0" fmla="*/ 0 h 579469"/>
                <a:gd name="connsiteX1" fmla="*/ 402219 w 402219"/>
                <a:gd name="connsiteY1" fmla="*/ 0 h 579469"/>
                <a:gd name="connsiteX2" fmla="*/ 402219 w 402219"/>
                <a:gd name="connsiteY2" fmla="*/ 579469 h 579469"/>
                <a:gd name="connsiteX3" fmla="*/ 0 w 402219"/>
                <a:gd name="connsiteY3" fmla="*/ 579469 h 579469"/>
                <a:gd name="connsiteX4" fmla="*/ 0 w 402219"/>
                <a:gd name="connsiteY4" fmla="*/ 0 h 579469"/>
                <a:gd name="connsiteX0" fmla="*/ 4604 w 402219"/>
                <a:gd name="connsiteY0" fmla="*/ 0 h 601656"/>
                <a:gd name="connsiteX1" fmla="*/ 402219 w 402219"/>
                <a:gd name="connsiteY1" fmla="*/ 22187 h 601656"/>
                <a:gd name="connsiteX2" fmla="*/ 402219 w 402219"/>
                <a:gd name="connsiteY2" fmla="*/ 601656 h 601656"/>
                <a:gd name="connsiteX3" fmla="*/ 0 w 402219"/>
                <a:gd name="connsiteY3" fmla="*/ 601656 h 601656"/>
                <a:gd name="connsiteX4" fmla="*/ 4604 w 402219"/>
                <a:gd name="connsiteY4" fmla="*/ 0 h 601656"/>
                <a:gd name="connsiteX0" fmla="*/ 4604 w 407044"/>
                <a:gd name="connsiteY0" fmla="*/ 0 h 651829"/>
                <a:gd name="connsiteX1" fmla="*/ 402219 w 407044"/>
                <a:gd name="connsiteY1" fmla="*/ 22187 h 651829"/>
                <a:gd name="connsiteX2" fmla="*/ 407044 w 407044"/>
                <a:gd name="connsiteY2" fmla="*/ 651829 h 651829"/>
                <a:gd name="connsiteX3" fmla="*/ 0 w 407044"/>
                <a:gd name="connsiteY3" fmla="*/ 601656 h 651829"/>
                <a:gd name="connsiteX4" fmla="*/ 4604 w 407044"/>
                <a:gd name="connsiteY4" fmla="*/ 0 h 651829"/>
                <a:gd name="connsiteX0" fmla="*/ 4604 w 414476"/>
                <a:gd name="connsiteY0" fmla="*/ 0 h 651829"/>
                <a:gd name="connsiteX1" fmla="*/ 414308 w 414476"/>
                <a:gd name="connsiteY1" fmla="*/ 24003 h 651829"/>
                <a:gd name="connsiteX2" fmla="*/ 407044 w 414476"/>
                <a:gd name="connsiteY2" fmla="*/ 651829 h 651829"/>
                <a:gd name="connsiteX3" fmla="*/ 0 w 414476"/>
                <a:gd name="connsiteY3" fmla="*/ 601656 h 651829"/>
                <a:gd name="connsiteX4" fmla="*/ 4604 w 414476"/>
                <a:gd name="connsiteY4" fmla="*/ 0 h 651829"/>
                <a:gd name="connsiteX0" fmla="*/ 6518 w 414476"/>
                <a:gd name="connsiteY0" fmla="*/ 0 h 677748"/>
                <a:gd name="connsiteX1" fmla="*/ 414308 w 414476"/>
                <a:gd name="connsiteY1" fmla="*/ 49922 h 677748"/>
                <a:gd name="connsiteX2" fmla="*/ 407044 w 414476"/>
                <a:gd name="connsiteY2" fmla="*/ 677748 h 677748"/>
                <a:gd name="connsiteX3" fmla="*/ 0 w 414476"/>
                <a:gd name="connsiteY3" fmla="*/ 627575 h 677748"/>
                <a:gd name="connsiteX4" fmla="*/ 6518 w 414476"/>
                <a:gd name="connsiteY4" fmla="*/ 0 h 677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4476" h="677748">
                  <a:moveTo>
                    <a:pt x="6518" y="0"/>
                  </a:moveTo>
                  <a:lnTo>
                    <a:pt x="414308" y="49922"/>
                  </a:lnTo>
                  <a:cubicBezTo>
                    <a:pt x="415916" y="259803"/>
                    <a:pt x="405436" y="467867"/>
                    <a:pt x="407044" y="677748"/>
                  </a:cubicBezTo>
                  <a:lnTo>
                    <a:pt x="0" y="627575"/>
                  </a:lnTo>
                  <a:cubicBezTo>
                    <a:pt x="1535" y="427023"/>
                    <a:pt x="4983" y="200552"/>
                    <a:pt x="6518" y="0"/>
                  </a:cubicBezTo>
                  <a:close/>
                </a:path>
              </a:pathLst>
            </a:custGeom>
            <a:solidFill>
              <a:srgbClr val="B019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Isosceles Triangle 17"/>
            <p:cNvSpPr/>
            <p:nvPr/>
          </p:nvSpPr>
          <p:spPr>
            <a:xfrm rot="10800000">
              <a:off x="10899278" y="-12302"/>
              <a:ext cx="1308851" cy="1311713"/>
            </a:xfrm>
            <a:custGeom>
              <a:avLst/>
              <a:gdLst>
                <a:gd name="connsiteX0" fmla="*/ 0 w 1392277"/>
                <a:gd name="connsiteY0" fmla="*/ 2288297 h 2288297"/>
                <a:gd name="connsiteX1" fmla="*/ 696139 w 1392277"/>
                <a:gd name="connsiteY1" fmla="*/ 0 h 2288297"/>
                <a:gd name="connsiteX2" fmla="*/ 1392277 w 1392277"/>
                <a:gd name="connsiteY2" fmla="*/ 2288297 h 2288297"/>
                <a:gd name="connsiteX3" fmla="*/ 0 w 1392277"/>
                <a:gd name="connsiteY3" fmla="*/ 2288297 h 2288297"/>
                <a:gd name="connsiteX0" fmla="*/ 16082 w 1408359"/>
                <a:gd name="connsiteY0" fmla="*/ 3335951 h 3335951"/>
                <a:gd name="connsiteX1" fmla="*/ 0 w 1408359"/>
                <a:gd name="connsiteY1" fmla="*/ 0 h 3335951"/>
                <a:gd name="connsiteX2" fmla="*/ 1408359 w 1408359"/>
                <a:gd name="connsiteY2" fmla="*/ 3335951 h 3335951"/>
                <a:gd name="connsiteX3" fmla="*/ 16082 w 1408359"/>
                <a:gd name="connsiteY3" fmla="*/ 3335951 h 3335951"/>
                <a:gd name="connsiteX0" fmla="*/ 16082 w 3080930"/>
                <a:gd name="connsiteY0" fmla="*/ 3335951 h 3349735"/>
                <a:gd name="connsiteX1" fmla="*/ 0 w 3080930"/>
                <a:gd name="connsiteY1" fmla="*/ 0 h 3349735"/>
                <a:gd name="connsiteX2" fmla="*/ 3080930 w 3080930"/>
                <a:gd name="connsiteY2" fmla="*/ 3349735 h 3349735"/>
                <a:gd name="connsiteX3" fmla="*/ 16082 w 3080930"/>
                <a:gd name="connsiteY3" fmla="*/ 3335951 h 3349735"/>
                <a:gd name="connsiteX0" fmla="*/ 11487 w 3076335"/>
                <a:gd name="connsiteY0" fmla="*/ 2325057 h 2338841"/>
                <a:gd name="connsiteX1" fmla="*/ 0 w 3076335"/>
                <a:gd name="connsiteY1" fmla="*/ 0 h 2338841"/>
                <a:gd name="connsiteX2" fmla="*/ 3076335 w 3076335"/>
                <a:gd name="connsiteY2" fmla="*/ 2338841 h 2338841"/>
                <a:gd name="connsiteX3" fmla="*/ 11487 w 3076335"/>
                <a:gd name="connsiteY3" fmla="*/ 2325057 h 2338841"/>
                <a:gd name="connsiteX0" fmla="*/ 25272 w 3090120"/>
                <a:gd name="connsiteY0" fmla="*/ 3124582 h 3138366"/>
                <a:gd name="connsiteX1" fmla="*/ 0 w 3090120"/>
                <a:gd name="connsiteY1" fmla="*/ 0 h 3138366"/>
                <a:gd name="connsiteX2" fmla="*/ 3090120 w 3090120"/>
                <a:gd name="connsiteY2" fmla="*/ 3138366 h 3138366"/>
                <a:gd name="connsiteX3" fmla="*/ 25272 w 3090120"/>
                <a:gd name="connsiteY3" fmla="*/ 3124582 h 3138366"/>
                <a:gd name="connsiteX0" fmla="*/ 11487 w 3090120"/>
                <a:gd name="connsiteY0" fmla="*/ 3138366 h 3138366"/>
                <a:gd name="connsiteX1" fmla="*/ 0 w 3090120"/>
                <a:gd name="connsiteY1" fmla="*/ 0 h 3138366"/>
                <a:gd name="connsiteX2" fmla="*/ 3090120 w 3090120"/>
                <a:gd name="connsiteY2" fmla="*/ 3138366 h 3138366"/>
                <a:gd name="connsiteX3" fmla="*/ 11487 w 3090120"/>
                <a:gd name="connsiteY3" fmla="*/ 3138366 h 3138366"/>
                <a:gd name="connsiteX0" fmla="*/ 11487 w 4293981"/>
                <a:gd name="connsiteY0" fmla="*/ 3138366 h 3148907"/>
                <a:gd name="connsiteX1" fmla="*/ 0 w 4293981"/>
                <a:gd name="connsiteY1" fmla="*/ 0 h 3148907"/>
                <a:gd name="connsiteX2" fmla="*/ 4293981 w 4293981"/>
                <a:gd name="connsiteY2" fmla="*/ 3148907 h 3148907"/>
                <a:gd name="connsiteX3" fmla="*/ 11487 w 4293981"/>
                <a:gd name="connsiteY3" fmla="*/ 3138366 h 3148907"/>
                <a:gd name="connsiteX0" fmla="*/ 152 w 4282646"/>
                <a:gd name="connsiteY0" fmla="*/ 3138366 h 3148907"/>
                <a:gd name="connsiteX1" fmla="*/ 128648 w 4282646"/>
                <a:gd name="connsiteY1" fmla="*/ 0 h 3148907"/>
                <a:gd name="connsiteX2" fmla="*/ 4282646 w 4282646"/>
                <a:gd name="connsiteY2" fmla="*/ 3148907 h 3148907"/>
                <a:gd name="connsiteX3" fmla="*/ 152 w 4282646"/>
                <a:gd name="connsiteY3" fmla="*/ 3138366 h 3148907"/>
                <a:gd name="connsiteX0" fmla="*/ 1305 w 4157813"/>
                <a:gd name="connsiteY0" fmla="*/ 3191081 h 3191081"/>
                <a:gd name="connsiteX1" fmla="*/ 3815 w 4157813"/>
                <a:gd name="connsiteY1" fmla="*/ 0 h 3191081"/>
                <a:gd name="connsiteX2" fmla="*/ 4157813 w 4157813"/>
                <a:gd name="connsiteY2" fmla="*/ 3148907 h 3191081"/>
                <a:gd name="connsiteX3" fmla="*/ 1305 w 4157813"/>
                <a:gd name="connsiteY3" fmla="*/ 3191081 h 3191081"/>
                <a:gd name="connsiteX0" fmla="*/ 1305 w 4227807"/>
                <a:gd name="connsiteY0" fmla="*/ 3191081 h 3191081"/>
                <a:gd name="connsiteX1" fmla="*/ 3815 w 4227807"/>
                <a:gd name="connsiteY1" fmla="*/ 0 h 3191081"/>
                <a:gd name="connsiteX2" fmla="*/ 4227807 w 4227807"/>
                <a:gd name="connsiteY2" fmla="*/ 3191079 h 3191081"/>
                <a:gd name="connsiteX3" fmla="*/ 1305 w 4227807"/>
                <a:gd name="connsiteY3" fmla="*/ 3191081 h 3191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27807" h="3191081">
                  <a:moveTo>
                    <a:pt x="1305" y="3191081"/>
                  </a:moveTo>
                  <a:cubicBezTo>
                    <a:pt x="-4056" y="2079097"/>
                    <a:pt x="9176" y="1111984"/>
                    <a:pt x="3815" y="0"/>
                  </a:cubicBezTo>
                  <a:lnTo>
                    <a:pt x="4227807" y="3191079"/>
                  </a:lnTo>
                  <a:lnTo>
                    <a:pt x="1305" y="3191081"/>
                  </a:lnTo>
                  <a:close/>
                </a:path>
              </a:pathLst>
            </a:custGeom>
            <a:solidFill>
              <a:srgbClr val="0117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1517891" y="2168009"/>
              <a:ext cx="685015" cy="1209774"/>
            </a:xfrm>
            <a:custGeom>
              <a:avLst/>
              <a:gdLst>
                <a:gd name="connsiteX0" fmla="*/ 0 w 892404"/>
                <a:gd name="connsiteY0" fmla="*/ 0 h 882977"/>
                <a:gd name="connsiteX1" fmla="*/ 892404 w 892404"/>
                <a:gd name="connsiteY1" fmla="*/ 0 h 882977"/>
                <a:gd name="connsiteX2" fmla="*/ 892404 w 892404"/>
                <a:gd name="connsiteY2" fmla="*/ 882977 h 882977"/>
                <a:gd name="connsiteX3" fmla="*/ 0 w 892404"/>
                <a:gd name="connsiteY3" fmla="*/ 882977 h 882977"/>
                <a:gd name="connsiteX4" fmla="*/ 0 w 892404"/>
                <a:gd name="connsiteY4" fmla="*/ 0 h 882977"/>
                <a:gd name="connsiteX0" fmla="*/ 235670 w 892404"/>
                <a:gd name="connsiteY0" fmla="*/ 0 h 1545996"/>
                <a:gd name="connsiteX1" fmla="*/ 892404 w 892404"/>
                <a:gd name="connsiteY1" fmla="*/ 663019 h 1545996"/>
                <a:gd name="connsiteX2" fmla="*/ 892404 w 892404"/>
                <a:gd name="connsiteY2" fmla="*/ 1545996 h 1545996"/>
                <a:gd name="connsiteX3" fmla="*/ 0 w 892404"/>
                <a:gd name="connsiteY3" fmla="*/ 1545996 h 1545996"/>
                <a:gd name="connsiteX4" fmla="*/ 235670 w 892404"/>
                <a:gd name="connsiteY4" fmla="*/ 0 h 1545996"/>
                <a:gd name="connsiteX0" fmla="*/ 0 w 656734"/>
                <a:gd name="connsiteY0" fmla="*/ 0 h 1545996"/>
                <a:gd name="connsiteX1" fmla="*/ 656734 w 656734"/>
                <a:gd name="connsiteY1" fmla="*/ 663019 h 1545996"/>
                <a:gd name="connsiteX2" fmla="*/ 656734 w 656734"/>
                <a:gd name="connsiteY2" fmla="*/ 1545996 h 1545996"/>
                <a:gd name="connsiteX3" fmla="*/ 75415 w 656734"/>
                <a:gd name="connsiteY3" fmla="*/ 549897 h 1545996"/>
                <a:gd name="connsiteX4" fmla="*/ 0 w 656734"/>
                <a:gd name="connsiteY4" fmla="*/ 0 h 1545996"/>
                <a:gd name="connsiteX0" fmla="*/ 0 w 656734"/>
                <a:gd name="connsiteY0" fmla="*/ 0 h 986673"/>
                <a:gd name="connsiteX1" fmla="*/ 656734 w 656734"/>
                <a:gd name="connsiteY1" fmla="*/ 663019 h 986673"/>
                <a:gd name="connsiteX2" fmla="*/ 606458 w 656734"/>
                <a:gd name="connsiteY2" fmla="*/ 986673 h 986673"/>
                <a:gd name="connsiteX3" fmla="*/ 75415 w 656734"/>
                <a:gd name="connsiteY3" fmla="*/ 549897 h 986673"/>
                <a:gd name="connsiteX4" fmla="*/ 0 w 656734"/>
                <a:gd name="connsiteY4" fmla="*/ 0 h 986673"/>
                <a:gd name="connsiteX0" fmla="*/ 9426 w 666160"/>
                <a:gd name="connsiteY0" fmla="*/ 0 h 986673"/>
                <a:gd name="connsiteX1" fmla="*/ 666160 w 666160"/>
                <a:gd name="connsiteY1" fmla="*/ 663019 h 986673"/>
                <a:gd name="connsiteX2" fmla="*/ 615884 w 666160"/>
                <a:gd name="connsiteY2" fmla="*/ 986673 h 986673"/>
                <a:gd name="connsiteX3" fmla="*/ 0 w 666160"/>
                <a:gd name="connsiteY3" fmla="*/ 524759 h 986673"/>
                <a:gd name="connsiteX4" fmla="*/ 9426 w 666160"/>
                <a:gd name="connsiteY4" fmla="*/ 0 h 986673"/>
                <a:gd name="connsiteX0" fmla="*/ 9426 w 678730"/>
                <a:gd name="connsiteY0" fmla="*/ 0 h 1209774"/>
                <a:gd name="connsiteX1" fmla="*/ 666160 w 678730"/>
                <a:gd name="connsiteY1" fmla="*/ 663019 h 1209774"/>
                <a:gd name="connsiteX2" fmla="*/ 678730 w 678730"/>
                <a:gd name="connsiteY2" fmla="*/ 1209774 h 1209774"/>
                <a:gd name="connsiteX3" fmla="*/ 0 w 678730"/>
                <a:gd name="connsiteY3" fmla="*/ 524759 h 1209774"/>
                <a:gd name="connsiteX4" fmla="*/ 9426 w 678730"/>
                <a:gd name="connsiteY4" fmla="*/ 0 h 1209774"/>
                <a:gd name="connsiteX0" fmla="*/ 9426 w 685014"/>
                <a:gd name="connsiteY0" fmla="*/ 0 h 1209774"/>
                <a:gd name="connsiteX1" fmla="*/ 685014 w 685014"/>
                <a:gd name="connsiteY1" fmla="*/ 688157 h 1209774"/>
                <a:gd name="connsiteX2" fmla="*/ 678730 w 685014"/>
                <a:gd name="connsiteY2" fmla="*/ 1209774 h 1209774"/>
                <a:gd name="connsiteX3" fmla="*/ 0 w 685014"/>
                <a:gd name="connsiteY3" fmla="*/ 524759 h 1209774"/>
                <a:gd name="connsiteX4" fmla="*/ 9426 w 685014"/>
                <a:gd name="connsiteY4" fmla="*/ 0 h 1209774"/>
                <a:gd name="connsiteX0" fmla="*/ 0 w 685015"/>
                <a:gd name="connsiteY0" fmla="*/ 0 h 1209774"/>
                <a:gd name="connsiteX1" fmla="*/ 685015 w 685015"/>
                <a:gd name="connsiteY1" fmla="*/ 688157 h 1209774"/>
                <a:gd name="connsiteX2" fmla="*/ 678731 w 685015"/>
                <a:gd name="connsiteY2" fmla="*/ 1209774 h 1209774"/>
                <a:gd name="connsiteX3" fmla="*/ 1 w 685015"/>
                <a:gd name="connsiteY3" fmla="*/ 524759 h 1209774"/>
                <a:gd name="connsiteX4" fmla="*/ 0 w 685015"/>
                <a:gd name="connsiteY4" fmla="*/ 0 h 1209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5015" h="1209774">
                  <a:moveTo>
                    <a:pt x="0" y="0"/>
                  </a:moveTo>
                  <a:lnTo>
                    <a:pt x="685015" y="688157"/>
                  </a:lnTo>
                  <a:cubicBezTo>
                    <a:pt x="682920" y="862029"/>
                    <a:pt x="680826" y="1035902"/>
                    <a:pt x="678731" y="1209774"/>
                  </a:cubicBezTo>
                  <a:lnTo>
                    <a:pt x="1" y="524759"/>
                  </a:lnTo>
                  <a:cubicBezTo>
                    <a:pt x="1" y="349839"/>
                    <a:pt x="0" y="174920"/>
                    <a:pt x="0" y="0"/>
                  </a:cubicBezTo>
                  <a:close/>
                </a:path>
              </a:pathLst>
            </a:custGeom>
            <a:solidFill>
              <a:srgbClr val="CA2F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1"/>
            <p:cNvSpPr/>
            <p:nvPr/>
          </p:nvSpPr>
          <p:spPr>
            <a:xfrm>
              <a:off x="11261108" y="343110"/>
              <a:ext cx="941798" cy="1663267"/>
            </a:xfrm>
            <a:custGeom>
              <a:avLst/>
              <a:gdLst>
                <a:gd name="connsiteX0" fmla="*/ 0 w 892404"/>
                <a:gd name="connsiteY0" fmla="*/ 0 h 882977"/>
                <a:gd name="connsiteX1" fmla="*/ 892404 w 892404"/>
                <a:gd name="connsiteY1" fmla="*/ 0 h 882977"/>
                <a:gd name="connsiteX2" fmla="*/ 892404 w 892404"/>
                <a:gd name="connsiteY2" fmla="*/ 882977 h 882977"/>
                <a:gd name="connsiteX3" fmla="*/ 0 w 892404"/>
                <a:gd name="connsiteY3" fmla="*/ 882977 h 882977"/>
                <a:gd name="connsiteX4" fmla="*/ 0 w 892404"/>
                <a:gd name="connsiteY4" fmla="*/ 0 h 882977"/>
                <a:gd name="connsiteX0" fmla="*/ 235670 w 892404"/>
                <a:gd name="connsiteY0" fmla="*/ 0 h 1545996"/>
                <a:gd name="connsiteX1" fmla="*/ 892404 w 892404"/>
                <a:gd name="connsiteY1" fmla="*/ 663019 h 1545996"/>
                <a:gd name="connsiteX2" fmla="*/ 892404 w 892404"/>
                <a:gd name="connsiteY2" fmla="*/ 1545996 h 1545996"/>
                <a:gd name="connsiteX3" fmla="*/ 0 w 892404"/>
                <a:gd name="connsiteY3" fmla="*/ 1545996 h 1545996"/>
                <a:gd name="connsiteX4" fmla="*/ 235670 w 892404"/>
                <a:gd name="connsiteY4" fmla="*/ 0 h 1545996"/>
                <a:gd name="connsiteX0" fmla="*/ 0 w 656734"/>
                <a:gd name="connsiteY0" fmla="*/ 0 h 1545996"/>
                <a:gd name="connsiteX1" fmla="*/ 656734 w 656734"/>
                <a:gd name="connsiteY1" fmla="*/ 663019 h 1545996"/>
                <a:gd name="connsiteX2" fmla="*/ 656734 w 656734"/>
                <a:gd name="connsiteY2" fmla="*/ 1545996 h 1545996"/>
                <a:gd name="connsiteX3" fmla="*/ 75415 w 656734"/>
                <a:gd name="connsiteY3" fmla="*/ 549897 h 1545996"/>
                <a:gd name="connsiteX4" fmla="*/ 0 w 656734"/>
                <a:gd name="connsiteY4" fmla="*/ 0 h 1545996"/>
                <a:gd name="connsiteX0" fmla="*/ 0 w 656734"/>
                <a:gd name="connsiteY0" fmla="*/ 0 h 986673"/>
                <a:gd name="connsiteX1" fmla="*/ 656734 w 656734"/>
                <a:gd name="connsiteY1" fmla="*/ 663019 h 986673"/>
                <a:gd name="connsiteX2" fmla="*/ 606458 w 656734"/>
                <a:gd name="connsiteY2" fmla="*/ 986673 h 986673"/>
                <a:gd name="connsiteX3" fmla="*/ 75415 w 656734"/>
                <a:gd name="connsiteY3" fmla="*/ 549897 h 986673"/>
                <a:gd name="connsiteX4" fmla="*/ 0 w 656734"/>
                <a:gd name="connsiteY4" fmla="*/ 0 h 986673"/>
                <a:gd name="connsiteX0" fmla="*/ 9426 w 666160"/>
                <a:gd name="connsiteY0" fmla="*/ 0 h 986673"/>
                <a:gd name="connsiteX1" fmla="*/ 666160 w 666160"/>
                <a:gd name="connsiteY1" fmla="*/ 663019 h 986673"/>
                <a:gd name="connsiteX2" fmla="*/ 615884 w 666160"/>
                <a:gd name="connsiteY2" fmla="*/ 986673 h 986673"/>
                <a:gd name="connsiteX3" fmla="*/ 0 w 666160"/>
                <a:gd name="connsiteY3" fmla="*/ 524759 h 986673"/>
                <a:gd name="connsiteX4" fmla="*/ 9426 w 666160"/>
                <a:gd name="connsiteY4" fmla="*/ 0 h 986673"/>
                <a:gd name="connsiteX0" fmla="*/ 9426 w 678730"/>
                <a:gd name="connsiteY0" fmla="*/ 0 h 1209774"/>
                <a:gd name="connsiteX1" fmla="*/ 666160 w 678730"/>
                <a:gd name="connsiteY1" fmla="*/ 663019 h 1209774"/>
                <a:gd name="connsiteX2" fmla="*/ 678730 w 678730"/>
                <a:gd name="connsiteY2" fmla="*/ 1209774 h 1209774"/>
                <a:gd name="connsiteX3" fmla="*/ 0 w 678730"/>
                <a:gd name="connsiteY3" fmla="*/ 524759 h 1209774"/>
                <a:gd name="connsiteX4" fmla="*/ 9426 w 678730"/>
                <a:gd name="connsiteY4" fmla="*/ 0 h 1209774"/>
                <a:gd name="connsiteX0" fmla="*/ 9426 w 685014"/>
                <a:gd name="connsiteY0" fmla="*/ 0 h 1209774"/>
                <a:gd name="connsiteX1" fmla="*/ 685014 w 685014"/>
                <a:gd name="connsiteY1" fmla="*/ 688157 h 1209774"/>
                <a:gd name="connsiteX2" fmla="*/ 678730 w 685014"/>
                <a:gd name="connsiteY2" fmla="*/ 1209774 h 1209774"/>
                <a:gd name="connsiteX3" fmla="*/ 0 w 685014"/>
                <a:gd name="connsiteY3" fmla="*/ 524759 h 1209774"/>
                <a:gd name="connsiteX4" fmla="*/ 9426 w 685014"/>
                <a:gd name="connsiteY4" fmla="*/ 0 h 1209774"/>
                <a:gd name="connsiteX0" fmla="*/ 0 w 685015"/>
                <a:gd name="connsiteY0" fmla="*/ 0 h 1209774"/>
                <a:gd name="connsiteX1" fmla="*/ 685015 w 685015"/>
                <a:gd name="connsiteY1" fmla="*/ 688157 h 1209774"/>
                <a:gd name="connsiteX2" fmla="*/ 678731 w 685015"/>
                <a:gd name="connsiteY2" fmla="*/ 1209774 h 1209774"/>
                <a:gd name="connsiteX3" fmla="*/ 1 w 685015"/>
                <a:gd name="connsiteY3" fmla="*/ 524759 h 1209774"/>
                <a:gd name="connsiteX4" fmla="*/ 0 w 685015"/>
                <a:gd name="connsiteY4" fmla="*/ 0 h 1209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5015" h="1209774">
                  <a:moveTo>
                    <a:pt x="0" y="0"/>
                  </a:moveTo>
                  <a:lnTo>
                    <a:pt x="685015" y="688157"/>
                  </a:lnTo>
                  <a:cubicBezTo>
                    <a:pt x="682920" y="862029"/>
                    <a:pt x="680826" y="1035902"/>
                    <a:pt x="678731" y="1209774"/>
                  </a:cubicBezTo>
                  <a:lnTo>
                    <a:pt x="1" y="524759"/>
                  </a:lnTo>
                  <a:cubicBezTo>
                    <a:pt x="1" y="349839"/>
                    <a:pt x="0" y="174920"/>
                    <a:pt x="0" y="0"/>
                  </a:cubicBezTo>
                  <a:close/>
                </a:path>
              </a:pathLst>
            </a:custGeom>
            <a:solidFill>
              <a:srgbClr val="CA2F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6" name="Picture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926" y="175095"/>
            <a:ext cx="2248329" cy="81031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772697" y="343110"/>
            <a:ext cx="96591" cy="558411"/>
          </a:xfrm>
          <a:prstGeom prst="rect">
            <a:avLst/>
          </a:prstGeom>
          <a:solidFill>
            <a:srgbClr val="CB2E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1848259E-28C9-3DC2-8AE6-1AF0A34DC50E}"/>
              </a:ext>
            </a:extLst>
          </p:cNvPr>
          <p:cNvCxnSpPr/>
          <p:nvPr/>
        </p:nvCxnSpPr>
        <p:spPr>
          <a:xfrm>
            <a:off x="-12000" y="6326659"/>
            <a:ext cx="12204000" cy="0"/>
          </a:xfrm>
          <a:prstGeom prst="line">
            <a:avLst/>
          </a:prstGeom>
          <a:ln w="34925">
            <a:solidFill>
              <a:schemeClr val="dk1">
                <a:alpha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ZoneTexte 13">
            <a:extLst>
              <a:ext uri="{FF2B5EF4-FFF2-40B4-BE49-F238E27FC236}">
                <a16:creationId xmlns:a16="http://schemas.microsoft.com/office/drawing/2014/main" id="{EE9A5584-B882-39B8-C5F4-6C0C8E61FE60}"/>
              </a:ext>
            </a:extLst>
          </p:cNvPr>
          <p:cNvSpPr txBox="1"/>
          <p:nvPr/>
        </p:nvSpPr>
        <p:spPr>
          <a:xfrm>
            <a:off x="4358456" y="6437870"/>
            <a:ext cx="32526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800" b="1" dirty="0"/>
              <a:t>Année Universitaire : 2022-2023</a:t>
            </a:r>
          </a:p>
          <a:p>
            <a:endParaRPr lang="fr-FR" dirty="0"/>
          </a:p>
        </p:txBody>
      </p:sp>
      <p:sp>
        <p:nvSpPr>
          <p:cNvPr id="16" name="Rectangle : coins arrondis 15">
            <a:extLst>
              <a:ext uri="{FF2B5EF4-FFF2-40B4-BE49-F238E27FC236}">
                <a16:creationId xmlns:a16="http://schemas.microsoft.com/office/drawing/2014/main" id="{80E18B58-250E-505A-41B5-4F35DB2EC1E9}"/>
              </a:ext>
            </a:extLst>
          </p:cNvPr>
          <p:cNvSpPr/>
          <p:nvPr/>
        </p:nvSpPr>
        <p:spPr>
          <a:xfrm>
            <a:off x="3189730" y="301168"/>
            <a:ext cx="6229573" cy="642293"/>
          </a:xfrm>
          <a:prstGeom prst="roundRect">
            <a:avLst/>
          </a:prstGeom>
          <a:gradFill flip="none" rotWithShape="1">
            <a:gsLst>
              <a:gs pos="64000">
                <a:schemeClr val="tx1">
                  <a:lumMod val="95000"/>
                  <a:lumOff val="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  <a:tileRect/>
          </a:gradFill>
          <a:ln w="25400">
            <a:solidFill>
              <a:schemeClr val="tx1"/>
            </a:solidFill>
          </a:ln>
          <a:effectLst/>
          <a:scene3d>
            <a:camera prst="obliqueBottom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Les types de robots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34A7D4EA-0B9D-612D-7B8E-79BDA107FF00}"/>
              </a:ext>
            </a:extLst>
          </p:cNvPr>
          <p:cNvSpPr txBox="1"/>
          <p:nvPr/>
        </p:nvSpPr>
        <p:spPr>
          <a:xfrm>
            <a:off x="854772" y="1344099"/>
            <a:ext cx="70073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Jusqu’ici on peut distinguer 03 générations de robots : 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BE477A23-7C6C-0965-A31F-2EB251A0F6F8}"/>
              </a:ext>
            </a:extLst>
          </p:cNvPr>
          <p:cNvSpPr txBox="1"/>
          <p:nvPr/>
        </p:nvSpPr>
        <p:spPr>
          <a:xfrm>
            <a:off x="714728" y="2004941"/>
            <a:ext cx="112392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fr-FR" sz="2400" b="1" dirty="0"/>
              <a:t>Les robots passifs(réactifs)</a:t>
            </a:r>
            <a:r>
              <a:rPr lang="fr-FR" sz="2400" dirty="0"/>
              <a:t> : Robot réagissant aux événements de son environnement. Il Permet d’exécuter des taches complexes mais répétitives. La majorité des robots sont encore à  ce stade.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4BA6A589-C4CA-2577-7218-D502E7323534}"/>
              </a:ext>
            </a:extLst>
          </p:cNvPr>
          <p:cNvSpPr txBox="1"/>
          <p:nvPr/>
        </p:nvSpPr>
        <p:spPr>
          <a:xfrm>
            <a:off x="714729" y="3457952"/>
            <a:ext cx="110341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fr-FR" sz="2400" b="1" dirty="0"/>
              <a:t>Les robots actifs </a:t>
            </a:r>
            <a:r>
              <a:rPr lang="fr-FR" sz="2400" dirty="0"/>
              <a:t>: Le robot est capable d’avoir une image de son environnement et donc choisir le bon comportement. Le robot peut se calibrer tout seul.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A1A90FE5-DA9C-572C-D18B-026E26EECC6D}"/>
              </a:ext>
            </a:extLst>
          </p:cNvPr>
          <p:cNvSpPr txBox="1"/>
          <p:nvPr/>
        </p:nvSpPr>
        <p:spPr>
          <a:xfrm>
            <a:off x="714728" y="4553455"/>
            <a:ext cx="1131444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fr-FR" sz="2400" b="1" dirty="0"/>
              <a:t>Les robots intelligents </a:t>
            </a:r>
            <a:r>
              <a:rPr lang="fr-FR" sz="2400" dirty="0"/>
              <a:t>: Le robot est capable d’établir des stratégies. On fait donc appel</a:t>
            </a:r>
          </a:p>
          <a:p>
            <a:r>
              <a:rPr lang="fr-FR" sz="2400" dirty="0"/>
              <a:t>Des capteurs sophistiqués et souvent à l’intelligence artificielle.</a:t>
            </a:r>
          </a:p>
        </p:txBody>
      </p:sp>
    </p:spTree>
    <p:extLst>
      <p:ext uri="{BB962C8B-B14F-4D97-AF65-F5344CB8AC3E}">
        <p14:creationId xmlns:p14="http://schemas.microsoft.com/office/powerpoint/2010/main" val="515379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/>
          <p:cNvGrpSpPr/>
          <p:nvPr/>
        </p:nvGrpSpPr>
        <p:grpSpPr>
          <a:xfrm>
            <a:off x="11379635" y="-12301"/>
            <a:ext cx="828494" cy="2145902"/>
            <a:chOff x="10899278" y="-12302"/>
            <a:chExt cx="1308851" cy="3390085"/>
          </a:xfrm>
        </p:grpSpPr>
        <p:sp>
          <p:nvSpPr>
            <p:cNvPr id="23" name="Rectangle 22"/>
            <p:cNvSpPr/>
            <p:nvPr/>
          </p:nvSpPr>
          <p:spPr>
            <a:xfrm rot="2675242">
              <a:off x="11670772" y="1745454"/>
              <a:ext cx="414476" cy="705843"/>
            </a:xfrm>
            <a:custGeom>
              <a:avLst/>
              <a:gdLst>
                <a:gd name="connsiteX0" fmla="*/ 0 w 402219"/>
                <a:gd name="connsiteY0" fmla="*/ 0 h 579469"/>
                <a:gd name="connsiteX1" fmla="*/ 402219 w 402219"/>
                <a:gd name="connsiteY1" fmla="*/ 0 h 579469"/>
                <a:gd name="connsiteX2" fmla="*/ 402219 w 402219"/>
                <a:gd name="connsiteY2" fmla="*/ 579469 h 579469"/>
                <a:gd name="connsiteX3" fmla="*/ 0 w 402219"/>
                <a:gd name="connsiteY3" fmla="*/ 579469 h 579469"/>
                <a:gd name="connsiteX4" fmla="*/ 0 w 402219"/>
                <a:gd name="connsiteY4" fmla="*/ 0 h 579469"/>
                <a:gd name="connsiteX0" fmla="*/ 4604 w 402219"/>
                <a:gd name="connsiteY0" fmla="*/ 0 h 601656"/>
                <a:gd name="connsiteX1" fmla="*/ 402219 w 402219"/>
                <a:gd name="connsiteY1" fmla="*/ 22187 h 601656"/>
                <a:gd name="connsiteX2" fmla="*/ 402219 w 402219"/>
                <a:gd name="connsiteY2" fmla="*/ 601656 h 601656"/>
                <a:gd name="connsiteX3" fmla="*/ 0 w 402219"/>
                <a:gd name="connsiteY3" fmla="*/ 601656 h 601656"/>
                <a:gd name="connsiteX4" fmla="*/ 4604 w 402219"/>
                <a:gd name="connsiteY4" fmla="*/ 0 h 601656"/>
                <a:gd name="connsiteX0" fmla="*/ 4604 w 407044"/>
                <a:gd name="connsiteY0" fmla="*/ 0 h 651829"/>
                <a:gd name="connsiteX1" fmla="*/ 402219 w 407044"/>
                <a:gd name="connsiteY1" fmla="*/ 22187 h 651829"/>
                <a:gd name="connsiteX2" fmla="*/ 407044 w 407044"/>
                <a:gd name="connsiteY2" fmla="*/ 651829 h 651829"/>
                <a:gd name="connsiteX3" fmla="*/ 0 w 407044"/>
                <a:gd name="connsiteY3" fmla="*/ 601656 h 651829"/>
                <a:gd name="connsiteX4" fmla="*/ 4604 w 407044"/>
                <a:gd name="connsiteY4" fmla="*/ 0 h 651829"/>
                <a:gd name="connsiteX0" fmla="*/ 4604 w 414476"/>
                <a:gd name="connsiteY0" fmla="*/ 0 h 651829"/>
                <a:gd name="connsiteX1" fmla="*/ 414308 w 414476"/>
                <a:gd name="connsiteY1" fmla="*/ 24003 h 651829"/>
                <a:gd name="connsiteX2" fmla="*/ 407044 w 414476"/>
                <a:gd name="connsiteY2" fmla="*/ 651829 h 651829"/>
                <a:gd name="connsiteX3" fmla="*/ 0 w 414476"/>
                <a:gd name="connsiteY3" fmla="*/ 601656 h 651829"/>
                <a:gd name="connsiteX4" fmla="*/ 4604 w 414476"/>
                <a:gd name="connsiteY4" fmla="*/ 0 h 651829"/>
                <a:gd name="connsiteX0" fmla="*/ 6518 w 414476"/>
                <a:gd name="connsiteY0" fmla="*/ 0 h 677748"/>
                <a:gd name="connsiteX1" fmla="*/ 414308 w 414476"/>
                <a:gd name="connsiteY1" fmla="*/ 49922 h 677748"/>
                <a:gd name="connsiteX2" fmla="*/ 407044 w 414476"/>
                <a:gd name="connsiteY2" fmla="*/ 677748 h 677748"/>
                <a:gd name="connsiteX3" fmla="*/ 0 w 414476"/>
                <a:gd name="connsiteY3" fmla="*/ 627575 h 677748"/>
                <a:gd name="connsiteX4" fmla="*/ 6518 w 414476"/>
                <a:gd name="connsiteY4" fmla="*/ 0 h 677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4476" h="677748">
                  <a:moveTo>
                    <a:pt x="6518" y="0"/>
                  </a:moveTo>
                  <a:lnTo>
                    <a:pt x="414308" y="49922"/>
                  </a:lnTo>
                  <a:cubicBezTo>
                    <a:pt x="415916" y="259803"/>
                    <a:pt x="405436" y="467867"/>
                    <a:pt x="407044" y="677748"/>
                  </a:cubicBezTo>
                  <a:lnTo>
                    <a:pt x="0" y="627575"/>
                  </a:lnTo>
                  <a:cubicBezTo>
                    <a:pt x="1535" y="427023"/>
                    <a:pt x="4983" y="200552"/>
                    <a:pt x="6518" y="0"/>
                  </a:cubicBezTo>
                  <a:close/>
                </a:path>
              </a:pathLst>
            </a:custGeom>
            <a:solidFill>
              <a:srgbClr val="B019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Isosceles Triangle 17"/>
            <p:cNvSpPr/>
            <p:nvPr/>
          </p:nvSpPr>
          <p:spPr>
            <a:xfrm rot="10800000">
              <a:off x="10899278" y="-12302"/>
              <a:ext cx="1308851" cy="1311713"/>
            </a:xfrm>
            <a:custGeom>
              <a:avLst/>
              <a:gdLst>
                <a:gd name="connsiteX0" fmla="*/ 0 w 1392277"/>
                <a:gd name="connsiteY0" fmla="*/ 2288297 h 2288297"/>
                <a:gd name="connsiteX1" fmla="*/ 696139 w 1392277"/>
                <a:gd name="connsiteY1" fmla="*/ 0 h 2288297"/>
                <a:gd name="connsiteX2" fmla="*/ 1392277 w 1392277"/>
                <a:gd name="connsiteY2" fmla="*/ 2288297 h 2288297"/>
                <a:gd name="connsiteX3" fmla="*/ 0 w 1392277"/>
                <a:gd name="connsiteY3" fmla="*/ 2288297 h 2288297"/>
                <a:gd name="connsiteX0" fmla="*/ 16082 w 1408359"/>
                <a:gd name="connsiteY0" fmla="*/ 3335951 h 3335951"/>
                <a:gd name="connsiteX1" fmla="*/ 0 w 1408359"/>
                <a:gd name="connsiteY1" fmla="*/ 0 h 3335951"/>
                <a:gd name="connsiteX2" fmla="*/ 1408359 w 1408359"/>
                <a:gd name="connsiteY2" fmla="*/ 3335951 h 3335951"/>
                <a:gd name="connsiteX3" fmla="*/ 16082 w 1408359"/>
                <a:gd name="connsiteY3" fmla="*/ 3335951 h 3335951"/>
                <a:gd name="connsiteX0" fmla="*/ 16082 w 3080930"/>
                <a:gd name="connsiteY0" fmla="*/ 3335951 h 3349735"/>
                <a:gd name="connsiteX1" fmla="*/ 0 w 3080930"/>
                <a:gd name="connsiteY1" fmla="*/ 0 h 3349735"/>
                <a:gd name="connsiteX2" fmla="*/ 3080930 w 3080930"/>
                <a:gd name="connsiteY2" fmla="*/ 3349735 h 3349735"/>
                <a:gd name="connsiteX3" fmla="*/ 16082 w 3080930"/>
                <a:gd name="connsiteY3" fmla="*/ 3335951 h 3349735"/>
                <a:gd name="connsiteX0" fmla="*/ 11487 w 3076335"/>
                <a:gd name="connsiteY0" fmla="*/ 2325057 h 2338841"/>
                <a:gd name="connsiteX1" fmla="*/ 0 w 3076335"/>
                <a:gd name="connsiteY1" fmla="*/ 0 h 2338841"/>
                <a:gd name="connsiteX2" fmla="*/ 3076335 w 3076335"/>
                <a:gd name="connsiteY2" fmla="*/ 2338841 h 2338841"/>
                <a:gd name="connsiteX3" fmla="*/ 11487 w 3076335"/>
                <a:gd name="connsiteY3" fmla="*/ 2325057 h 2338841"/>
                <a:gd name="connsiteX0" fmla="*/ 25272 w 3090120"/>
                <a:gd name="connsiteY0" fmla="*/ 3124582 h 3138366"/>
                <a:gd name="connsiteX1" fmla="*/ 0 w 3090120"/>
                <a:gd name="connsiteY1" fmla="*/ 0 h 3138366"/>
                <a:gd name="connsiteX2" fmla="*/ 3090120 w 3090120"/>
                <a:gd name="connsiteY2" fmla="*/ 3138366 h 3138366"/>
                <a:gd name="connsiteX3" fmla="*/ 25272 w 3090120"/>
                <a:gd name="connsiteY3" fmla="*/ 3124582 h 3138366"/>
                <a:gd name="connsiteX0" fmla="*/ 11487 w 3090120"/>
                <a:gd name="connsiteY0" fmla="*/ 3138366 h 3138366"/>
                <a:gd name="connsiteX1" fmla="*/ 0 w 3090120"/>
                <a:gd name="connsiteY1" fmla="*/ 0 h 3138366"/>
                <a:gd name="connsiteX2" fmla="*/ 3090120 w 3090120"/>
                <a:gd name="connsiteY2" fmla="*/ 3138366 h 3138366"/>
                <a:gd name="connsiteX3" fmla="*/ 11487 w 3090120"/>
                <a:gd name="connsiteY3" fmla="*/ 3138366 h 3138366"/>
                <a:gd name="connsiteX0" fmla="*/ 11487 w 4293981"/>
                <a:gd name="connsiteY0" fmla="*/ 3138366 h 3148907"/>
                <a:gd name="connsiteX1" fmla="*/ 0 w 4293981"/>
                <a:gd name="connsiteY1" fmla="*/ 0 h 3148907"/>
                <a:gd name="connsiteX2" fmla="*/ 4293981 w 4293981"/>
                <a:gd name="connsiteY2" fmla="*/ 3148907 h 3148907"/>
                <a:gd name="connsiteX3" fmla="*/ 11487 w 4293981"/>
                <a:gd name="connsiteY3" fmla="*/ 3138366 h 3148907"/>
                <a:gd name="connsiteX0" fmla="*/ 152 w 4282646"/>
                <a:gd name="connsiteY0" fmla="*/ 3138366 h 3148907"/>
                <a:gd name="connsiteX1" fmla="*/ 128648 w 4282646"/>
                <a:gd name="connsiteY1" fmla="*/ 0 h 3148907"/>
                <a:gd name="connsiteX2" fmla="*/ 4282646 w 4282646"/>
                <a:gd name="connsiteY2" fmla="*/ 3148907 h 3148907"/>
                <a:gd name="connsiteX3" fmla="*/ 152 w 4282646"/>
                <a:gd name="connsiteY3" fmla="*/ 3138366 h 3148907"/>
                <a:gd name="connsiteX0" fmla="*/ 1305 w 4157813"/>
                <a:gd name="connsiteY0" fmla="*/ 3191081 h 3191081"/>
                <a:gd name="connsiteX1" fmla="*/ 3815 w 4157813"/>
                <a:gd name="connsiteY1" fmla="*/ 0 h 3191081"/>
                <a:gd name="connsiteX2" fmla="*/ 4157813 w 4157813"/>
                <a:gd name="connsiteY2" fmla="*/ 3148907 h 3191081"/>
                <a:gd name="connsiteX3" fmla="*/ 1305 w 4157813"/>
                <a:gd name="connsiteY3" fmla="*/ 3191081 h 3191081"/>
                <a:gd name="connsiteX0" fmla="*/ 1305 w 4227807"/>
                <a:gd name="connsiteY0" fmla="*/ 3191081 h 3191081"/>
                <a:gd name="connsiteX1" fmla="*/ 3815 w 4227807"/>
                <a:gd name="connsiteY1" fmla="*/ 0 h 3191081"/>
                <a:gd name="connsiteX2" fmla="*/ 4227807 w 4227807"/>
                <a:gd name="connsiteY2" fmla="*/ 3191079 h 3191081"/>
                <a:gd name="connsiteX3" fmla="*/ 1305 w 4227807"/>
                <a:gd name="connsiteY3" fmla="*/ 3191081 h 3191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27807" h="3191081">
                  <a:moveTo>
                    <a:pt x="1305" y="3191081"/>
                  </a:moveTo>
                  <a:cubicBezTo>
                    <a:pt x="-4056" y="2079097"/>
                    <a:pt x="9176" y="1111984"/>
                    <a:pt x="3815" y="0"/>
                  </a:cubicBezTo>
                  <a:lnTo>
                    <a:pt x="4227807" y="3191079"/>
                  </a:lnTo>
                  <a:lnTo>
                    <a:pt x="1305" y="3191081"/>
                  </a:lnTo>
                  <a:close/>
                </a:path>
              </a:pathLst>
            </a:custGeom>
            <a:solidFill>
              <a:srgbClr val="0117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1517891" y="2168009"/>
              <a:ext cx="685015" cy="1209774"/>
            </a:xfrm>
            <a:custGeom>
              <a:avLst/>
              <a:gdLst>
                <a:gd name="connsiteX0" fmla="*/ 0 w 892404"/>
                <a:gd name="connsiteY0" fmla="*/ 0 h 882977"/>
                <a:gd name="connsiteX1" fmla="*/ 892404 w 892404"/>
                <a:gd name="connsiteY1" fmla="*/ 0 h 882977"/>
                <a:gd name="connsiteX2" fmla="*/ 892404 w 892404"/>
                <a:gd name="connsiteY2" fmla="*/ 882977 h 882977"/>
                <a:gd name="connsiteX3" fmla="*/ 0 w 892404"/>
                <a:gd name="connsiteY3" fmla="*/ 882977 h 882977"/>
                <a:gd name="connsiteX4" fmla="*/ 0 w 892404"/>
                <a:gd name="connsiteY4" fmla="*/ 0 h 882977"/>
                <a:gd name="connsiteX0" fmla="*/ 235670 w 892404"/>
                <a:gd name="connsiteY0" fmla="*/ 0 h 1545996"/>
                <a:gd name="connsiteX1" fmla="*/ 892404 w 892404"/>
                <a:gd name="connsiteY1" fmla="*/ 663019 h 1545996"/>
                <a:gd name="connsiteX2" fmla="*/ 892404 w 892404"/>
                <a:gd name="connsiteY2" fmla="*/ 1545996 h 1545996"/>
                <a:gd name="connsiteX3" fmla="*/ 0 w 892404"/>
                <a:gd name="connsiteY3" fmla="*/ 1545996 h 1545996"/>
                <a:gd name="connsiteX4" fmla="*/ 235670 w 892404"/>
                <a:gd name="connsiteY4" fmla="*/ 0 h 1545996"/>
                <a:gd name="connsiteX0" fmla="*/ 0 w 656734"/>
                <a:gd name="connsiteY0" fmla="*/ 0 h 1545996"/>
                <a:gd name="connsiteX1" fmla="*/ 656734 w 656734"/>
                <a:gd name="connsiteY1" fmla="*/ 663019 h 1545996"/>
                <a:gd name="connsiteX2" fmla="*/ 656734 w 656734"/>
                <a:gd name="connsiteY2" fmla="*/ 1545996 h 1545996"/>
                <a:gd name="connsiteX3" fmla="*/ 75415 w 656734"/>
                <a:gd name="connsiteY3" fmla="*/ 549897 h 1545996"/>
                <a:gd name="connsiteX4" fmla="*/ 0 w 656734"/>
                <a:gd name="connsiteY4" fmla="*/ 0 h 1545996"/>
                <a:gd name="connsiteX0" fmla="*/ 0 w 656734"/>
                <a:gd name="connsiteY0" fmla="*/ 0 h 986673"/>
                <a:gd name="connsiteX1" fmla="*/ 656734 w 656734"/>
                <a:gd name="connsiteY1" fmla="*/ 663019 h 986673"/>
                <a:gd name="connsiteX2" fmla="*/ 606458 w 656734"/>
                <a:gd name="connsiteY2" fmla="*/ 986673 h 986673"/>
                <a:gd name="connsiteX3" fmla="*/ 75415 w 656734"/>
                <a:gd name="connsiteY3" fmla="*/ 549897 h 986673"/>
                <a:gd name="connsiteX4" fmla="*/ 0 w 656734"/>
                <a:gd name="connsiteY4" fmla="*/ 0 h 986673"/>
                <a:gd name="connsiteX0" fmla="*/ 9426 w 666160"/>
                <a:gd name="connsiteY0" fmla="*/ 0 h 986673"/>
                <a:gd name="connsiteX1" fmla="*/ 666160 w 666160"/>
                <a:gd name="connsiteY1" fmla="*/ 663019 h 986673"/>
                <a:gd name="connsiteX2" fmla="*/ 615884 w 666160"/>
                <a:gd name="connsiteY2" fmla="*/ 986673 h 986673"/>
                <a:gd name="connsiteX3" fmla="*/ 0 w 666160"/>
                <a:gd name="connsiteY3" fmla="*/ 524759 h 986673"/>
                <a:gd name="connsiteX4" fmla="*/ 9426 w 666160"/>
                <a:gd name="connsiteY4" fmla="*/ 0 h 986673"/>
                <a:gd name="connsiteX0" fmla="*/ 9426 w 678730"/>
                <a:gd name="connsiteY0" fmla="*/ 0 h 1209774"/>
                <a:gd name="connsiteX1" fmla="*/ 666160 w 678730"/>
                <a:gd name="connsiteY1" fmla="*/ 663019 h 1209774"/>
                <a:gd name="connsiteX2" fmla="*/ 678730 w 678730"/>
                <a:gd name="connsiteY2" fmla="*/ 1209774 h 1209774"/>
                <a:gd name="connsiteX3" fmla="*/ 0 w 678730"/>
                <a:gd name="connsiteY3" fmla="*/ 524759 h 1209774"/>
                <a:gd name="connsiteX4" fmla="*/ 9426 w 678730"/>
                <a:gd name="connsiteY4" fmla="*/ 0 h 1209774"/>
                <a:gd name="connsiteX0" fmla="*/ 9426 w 685014"/>
                <a:gd name="connsiteY0" fmla="*/ 0 h 1209774"/>
                <a:gd name="connsiteX1" fmla="*/ 685014 w 685014"/>
                <a:gd name="connsiteY1" fmla="*/ 688157 h 1209774"/>
                <a:gd name="connsiteX2" fmla="*/ 678730 w 685014"/>
                <a:gd name="connsiteY2" fmla="*/ 1209774 h 1209774"/>
                <a:gd name="connsiteX3" fmla="*/ 0 w 685014"/>
                <a:gd name="connsiteY3" fmla="*/ 524759 h 1209774"/>
                <a:gd name="connsiteX4" fmla="*/ 9426 w 685014"/>
                <a:gd name="connsiteY4" fmla="*/ 0 h 1209774"/>
                <a:gd name="connsiteX0" fmla="*/ 0 w 685015"/>
                <a:gd name="connsiteY0" fmla="*/ 0 h 1209774"/>
                <a:gd name="connsiteX1" fmla="*/ 685015 w 685015"/>
                <a:gd name="connsiteY1" fmla="*/ 688157 h 1209774"/>
                <a:gd name="connsiteX2" fmla="*/ 678731 w 685015"/>
                <a:gd name="connsiteY2" fmla="*/ 1209774 h 1209774"/>
                <a:gd name="connsiteX3" fmla="*/ 1 w 685015"/>
                <a:gd name="connsiteY3" fmla="*/ 524759 h 1209774"/>
                <a:gd name="connsiteX4" fmla="*/ 0 w 685015"/>
                <a:gd name="connsiteY4" fmla="*/ 0 h 1209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5015" h="1209774">
                  <a:moveTo>
                    <a:pt x="0" y="0"/>
                  </a:moveTo>
                  <a:lnTo>
                    <a:pt x="685015" y="688157"/>
                  </a:lnTo>
                  <a:cubicBezTo>
                    <a:pt x="682920" y="862029"/>
                    <a:pt x="680826" y="1035902"/>
                    <a:pt x="678731" y="1209774"/>
                  </a:cubicBezTo>
                  <a:lnTo>
                    <a:pt x="1" y="524759"/>
                  </a:lnTo>
                  <a:cubicBezTo>
                    <a:pt x="1" y="349839"/>
                    <a:pt x="0" y="174920"/>
                    <a:pt x="0" y="0"/>
                  </a:cubicBezTo>
                  <a:close/>
                </a:path>
              </a:pathLst>
            </a:custGeom>
            <a:solidFill>
              <a:srgbClr val="CA2F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1"/>
            <p:cNvSpPr/>
            <p:nvPr/>
          </p:nvSpPr>
          <p:spPr>
            <a:xfrm>
              <a:off x="11261108" y="343110"/>
              <a:ext cx="941798" cy="1663267"/>
            </a:xfrm>
            <a:custGeom>
              <a:avLst/>
              <a:gdLst>
                <a:gd name="connsiteX0" fmla="*/ 0 w 892404"/>
                <a:gd name="connsiteY0" fmla="*/ 0 h 882977"/>
                <a:gd name="connsiteX1" fmla="*/ 892404 w 892404"/>
                <a:gd name="connsiteY1" fmla="*/ 0 h 882977"/>
                <a:gd name="connsiteX2" fmla="*/ 892404 w 892404"/>
                <a:gd name="connsiteY2" fmla="*/ 882977 h 882977"/>
                <a:gd name="connsiteX3" fmla="*/ 0 w 892404"/>
                <a:gd name="connsiteY3" fmla="*/ 882977 h 882977"/>
                <a:gd name="connsiteX4" fmla="*/ 0 w 892404"/>
                <a:gd name="connsiteY4" fmla="*/ 0 h 882977"/>
                <a:gd name="connsiteX0" fmla="*/ 235670 w 892404"/>
                <a:gd name="connsiteY0" fmla="*/ 0 h 1545996"/>
                <a:gd name="connsiteX1" fmla="*/ 892404 w 892404"/>
                <a:gd name="connsiteY1" fmla="*/ 663019 h 1545996"/>
                <a:gd name="connsiteX2" fmla="*/ 892404 w 892404"/>
                <a:gd name="connsiteY2" fmla="*/ 1545996 h 1545996"/>
                <a:gd name="connsiteX3" fmla="*/ 0 w 892404"/>
                <a:gd name="connsiteY3" fmla="*/ 1545996 h 1545996"/>
                <a:gd name="connsiteX4" fmla="*/ 235670 w 892404"/>
                <a:gd name="connsiteY4" fmla="*/ 0 h 1545996"/>
                <a:gd name="connsiteX0" fmla="*/ 0 w 656734"/>
                <a:gd name="connsiteY0" fmla="*/ 0 h 1545996"/>
                <a:gd name="connsiteX1" fmla="*/ 656734 w 656734"/>
                <a:gd name="connsiteY1" fmla="*/ 663019 h 1545996"/>
                <a:gd name="connsiteX2" fmla="*/ 656734 w 656734"/>
                <a:gd name="connsiteY2" fmla="*/ 1545996 h 1545996"/>
                <a:gd name="connsiteX3" fmla="*/ 75415 w 656734"/>
                <a:gd name="connsiteY3" fmla="*/ 549897 h 1545996"/>
                <a:gd name="connsiteX4" fmla="*/ 0 w 656734"/>
                <a:gd name="connsiteY4" fmla="*/ 0 h 1545996"/>
                <a:gd name="connsiteX0" fmla="*/ 0 w 656734"/>
                <a:gd name="connsiteY0" fmla="*/ 0 h 986673"/>
                <a:gd name="connsiteX1" fmla="*/ 656734 w 656734"/>
                <a:gd name="connsiteY1" fmla="*/ 663019 h 986673"/>
                <a:gd name="connsiteX2" fmla="*/ 606458 w 656734"/>
                <a:gd name="connsiteY2" fmla="*/ 986673 h 986673"/>
                <a:gd name="connsiteX3" fmla="*/ 75415 w 656734"/>
                <a:gd name="connsiteY3" fmla="*/ 549897 h 986673"/>
                <a:gd name="connsiteX4" fmla="*/ 0 w 656734"/>
                <a:gd name="connsiteY4" fmla="*/ 0 h 986673"/>
                <a:gd name="connsiteX0" fmla="*/ 9426 w 666160"/>
                <a:gd name="connsiteY0" fmla="*/ 0 h 986673"/>
                <a:gd name="connsiteX1" fmla="*/ 666160 w 666160"/>
                <a:gd name="connsiteY1" fmla="*/ 663019 h 986673"/>
                <a:gd name="connsiteX2" fmla="*/ 615884 w 666160"/>
                <a:gd name="connsiteY2" fmla="*/ 986673 h 986673"/>
                <a:gd name="connsiteX3" fmla="*/ 0 w 666160"/>
                <a:gd name="connsiteY3" fmla="*/ 524759 h 986673"/>
                <a:gd name="connsiteX4" fmla="*/ 9426 w 666160"/>
                <a:gd name="connsiteY4" fmla="*/ 0 h 986673"/>
                <a:gd name="connsiteX0" fmla="*/ 9426 w 678730"/>
                <a:gd name="connsiteY0" fmla="*/ 0 h 1209774"/>
                <a:gd name="connsiteX1" fmla="*/ 666160 w 678730"/>
                <a:gd name="connsiteY1" fmla="*/ 663019 h 1209774"/>
                <a:gd name="connsiteX2" fmla="*/ 678730 w 678730"/>
                <a:gd name="connsiteY2" fmla="*/ 1209774 h 1209774"/>
                <a:gd name="connsiteX3" fmla="*/ 0 w 678730"/>
                <a:gd name="connsiteY3" fmla="*/ 524759 h 1209774"/>
                <a:gd name="connsiteX4" fmla="*/ 9426 w 678730"/>
                <a:gd name="connsiteY4" fmla="*/ 0 h 1209774"/>
                <a:gd name="connsiteX0" fmla="*/ 9426 w 685014"/>
                <a:gd name="connsiteY0" fmla="*/ 0 h 1209774"/>
                <a:gd name="connsiteX1" fmla="*/ 685014 w 685014"/>
                <a:gd name="connsiteY1" fmla="*/ 688157 h 1209774"/>
                <a:gd name="connsiteX2" fmla="*/ 678730 w 685014"/>
                <a:gd name="connsiteY2" fmla="*/ 1209774 h 1209774"/>
                <a:gd name="connsiteX3" fmla="*/ 0 w 685014"/>
                <a:gd name="connsiteY3" fmla="*/ 524759 h 1209774"/>
                <a:gd name="connsiteX4" fmla="*/ 9426 w 685014"/>
                <a:gd name="connsiteY4" fmla="*/ 0 h 1209774"/>
                <a:gd name="connsiteX0" fmla="*/ 0 w 685015"/>
                <a:gd name="connsiteY0" fmla="*/ 0 h 1209774"/>
                <a:gd name="connsiteX1" fmla="*/ 685015 w 685015"/>
                <a:gd name="connsiteY1" fmla="*/ 688157 h 1209774"/>
                <a:gd name="connsiteX2" fmla="*/ 678731 w 685015"/>
                <a:gd name="connsiteY2" fmla="*/ 1209774 h 1209774"/>
                <a:gd name="connsiteX3" fmla="*/ 1 w 685015"/>
                <a:gd name="connsiteY3" fmla="*/ 524759 h 1209774"/>
                <a:gd name="connsiteX4" fmla="*/ 0 w 685015"/>
                <a:gd name="connsiteY4" fmla="*/ 0 h 1209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5015" h="1209774">
                  <a:moveTo>
                    <a:pt x="0" y="0"/>
                  </a:moveTo>
                  <a:lnTo>
                    <a:pt x="685015" y="688157"/>
                  </a:lnTo>
                  <a:cubicBezTo>
                    <a:pt x="682920" y="862029"/>
                    <a:pt x="680826" y="1035902"/>
                    <a:pt x="678731" y="1209774"/>
                  </a:cubicBezTo>
                  <a:lnTo>
                    <a:pt x="1" y="524759"/>
                  </a:lnTo>
                  <a:cubicBezTo>
                    <a:pt x="1" y="349839"/>
                    <a:pt x="0" y="174920"/>
                    <a:pt x="0" y="0"/>
                  </a:cubicBezTo>
                  <a:close/>
                </a:path>
              </a:pathLst>
            </a:custGeom>
            <a:solidFill>
              <a:srgbClr val="CA2F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6" name="Picture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926" y="175095"/>
            <a:ext cx="2248329" cy="81031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772697" y="343110"/>
            <a:ext cx="96591" cy="558411"/>
          </a:xfrm>
          <a:prstGeom prst="rect">
            <a:avLst/>
          </a:prstGeom>
          <a:solidFill>
            <a:srgbClr val="CB2E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1848259E-28C9-3DC2-8AE6-1AF0A34DC50E}"/>
              </a:ext>
            </a:extLst>
          </p:cNvPr>
          <p:cNvCxnSpPr/>
          <p:nvPr/>
        </p:nvCxnSpPr>
        <p:spPr>
          <a:xfrm>
            <a:off x="-12000" y="6326659"/>
            <a:ext cx="12204000" cy="0"/>
          </a:xfrm>
          <a:prstGeom prst="line">
            <a:avLst/>
          </a:prstGeom>
          <a:ln w="34925">
            <a:solidFill>
              <a:schemeClr val="dk1">
                <a:alpha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ZoneTexte 13">
            <a:extLst>
              <a:ext uri="{FF2B5EF4-FFF2-40B4-BE49-F238E27FC236}">
                <a16:creationId xmlns:a16="http://schemas.microsoft.com/office/drawing/2014/main" id="{EE9A5584-B882-39B8-C5F4-6C0C8E61FE60}"/>
              </a:ext>
            </a:extLst>
          </p:cNvPr>
          <p:cNvSpPr txBox="1"/>
          <p:nvPr/>
        </p:nvSpPr>
        <p:spPr>
          <a:xfrm>
            <a:off x="4358456" y="6437870"/>
            <a:ext cx="32526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800" b="1" dirty="0"/>
              <a:t>Année Universitaire : 2022-2023</a:t>
            </a:r>
          </a:p>
          <a:p>
            <a:endParaRPr lang="fr-FR" dirty="0"/>
          </a:p>
        </p:txBody>
      </p:sp>
      <p:sp>
        <p:nvSpPr>
          <p:cNvPr id="16" name="Rectangle : coins arrondis 15">
            <a:extLst>
              <a:ext uri="{FF2B5EF4-FFF2-40B4-BE49-F238E27FC236}">
                <a16:creationId xmlns:a16="http://schemas.microsoft.com/office/drawing/2014/main" id="{80E18B58-250E-505A-41B5-4F35DB2EC1E9}"/>
              </a:ext>
            </a:extLst>
          </p:cNvPr>
          <p:cNvSpPr/>
          <p:nvPr/>
        </p:nvSpPr>
        <p:spPr>
          <a:xfrm>
            <a:off x="3189730" y="301168"/>
            <a:ext cx="6229573" cy="642293"/>
          </a:xfrm>
          <a:prstGeom prst="roundRect">
            <a:avLst/>
          </a:prstGeom>
          <a:gradFill flip="none" rotWithShape="1">
            <a:gsLst>
              <a:gs pos="64000">
                <a:schemeClr val="tx1">
                  <a:lumMod val="95000"/>
                  <a:lumOff val="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  <a:tileRect/>
          </a:gradFill>
          <a:ln w="25400">
            <a:solidFill>
              <a:schemeClr val="tx1"/>
            </a:solidFill>
          </a:ln>
          <a:effectLst/>
          <a:scene3d>
            <a:camera prst="obliqueBottom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Les types de robots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34A7D4EA-0B9D-612D-7B8E-79BDA107FF00}"/>
              </a:ext>
            </a:extLst>
          </p:cNvPr>
          <p:cNvSpPr txBox="1"/>
          <p:nvPr/>
        </p:nvSpPr>
        <p:spPr>
          <a:xfrm>
            <a:off x="854772" y="1344099"/>
            <a:ext cx="61062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On distingue  02 grandes catégories de robots : 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BE477A23-7C6C-0965-A31F-2EB251A0F6F8}"/>
              </a:ext>
            </a:extLst>
          </p:cNvPr>
          <p:cNvSpPr txBox="1"/>
          <p:nvPr/>
        </p:nvSpPr>
        <p:spPr>
          <a:xfrm>
            <a:off x="714729" y="2004941"/>
            <a:ext cx="38463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fr-FR" sz="2400" b="1" dirty="0"/>
              <a:t>Les robots manipulateurs 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4BA6A589-C4CA-2577-7218-D502E7323534}"/>
              </a:ext>
            </a:extLst>
          </p:cNvPr>
          <p:cNvSpPr txBox="1"/>
          <p:nvPr/>
        </p:nvSpPr>
        <p:spPr>
          <a:xfrm>
            <a:off x="7597997" y="1947871"/>
            <a:ext cx="34871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fr-FR" sz="2400" b="1" dirty="0"/>
              <a:t>Les robots mobiles</a:t>
            </a:r>
            <a:endParaRPr lang="fr-FR" sz="2400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F55F9A69-02E3-F82A-B372-54F87C4E49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730" y="2579894"/>
            <a:ext cx="5141784" cy="3396358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512C81C2-1395-9BCE-2883-A7E30724A6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4799" y="2658310"/>
            <a:ext cx="2794000" cy="2082800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8EE75C6D-EAF9-F271-F4DA-30FD5AC2D0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8799" y="4042104"/>
            <a:ext cx="3426024" cy="2166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363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926" y="175095"/>
            <a:ext cx="2248329" cy="810312"/>
          </a:xfrm>
          <a:prstGeom prst="rect">
            <a:avLst/>
          </a:prstGeom>
        </p:spPr>
      </p:pic>
      <p:sp>
        <p:nvSpPr>
          <p:cNvPr id="21" name="Espace réservé du contenu 2"/>
          <p:cNvSpPr txBox="1">
            <a:spLocks/>
          </p:cNvSpPr>
          <p:nvPr/>
        </p:nvSpPr>
        <p:spPr>
          <a:xfrm>
            <a:off x="2033516" y="2241077"/>
            <a:ext cx="9403308" cy="37776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b="1" dirty="0"/>
              <a:t>Objectif : Modéliser et programmer un robot(robot mobile)</a:t>
            </a:r>
            <a:endParaRPr lang="fr-FR" dirty="0"/>
          </a:p>
          <a:p>
            <a:pPr algn="l"/>
            <a:endParaRPr lang="fr-FR" dirty="0"/>
          </a:p>
          <a:p>
            <a:pPr algn="l"/>
            <a:r>
              <a:rPr lang="fr-FR" b="1" dirty="0"/>
              <a:t>Répartition du volume horaire : </a:t>
            </a:r>
            <a:r>
              <a:rPr lang="fr-FR" dirty="0"/>
              <a:t>…………………………………………..</a:t>
            </a:r>
          </a:p>
          <a:p>
            <a:pPr algn="l"/>
            <a:r>
              <a:rPr lang="fr-FR" dirty="0"/>
              <a:t>  ……………………………………………………………………………………………</a:t>
            </a:r>
          </a:p>
          <a:p>
            <a:pPr algn="l"/>
            <a:endParaRPr lang="fr-FR" dirty="0"/>
          </a:p>
          <a:p>
            <a:pPr algn="l"/>
            <a:r>
              <a:rPr lang="fr-FR" b="1" dirty="0"/>
              <a:t>Mode d’évaluation :</a:t>
            </a:r>
            <a:r>
              <a:rPr lang="fr-FR" dirty="0"/>
              <a:t> </a:t>
            </a:r>
            <a:r>
              <a:rPr lang="fr-FR" b="1" dirty="0"/>
              <a:t>TP + mini projet + Examen surveillé + participation</a:t>
            </a:r>
            <a:endParaRPr lang="fr-FR" sz="1800" b="1" dirty="0"/>
          </a:p>
        </p:txBody>
      </p:sp>
      <p:sp>
        <p:nvSpPr>
          <p:cNvPr id="25" name="Espace réservé du contenu 2"/>
          <p:cNvSpPr txBox="1">
            <a:spLocks/>
          </p:cNvSpPr>
          <p:nvPr/>
        </p:nvSpPr>
        <p:spPr>
          <a:xfrm>
            <a:off x="3125337" y="343110"/>
            <a:ext cx="7219666" cy="6122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sz="4000" b="1" dirty="0">
                <a:solidFill>
                  <a:srgbClr val="002060"/>
                </a:solidFill>
              </a:rPr>
              <a:t>OBJECTIF DU COURS</a:t>
            </a:r>
          </a:p>
          <a:p>
            <a:pPr algn="l"/>
            <a:endParaRPr lang="fr-FR" sz="4000" b="1" dirty="0"/>
          </a:p>
        </p:txBody>
      </p:sp>
      <p:sp>
        <p:nvSpPr>
          <p:cNvPr id="2" name="Rectangle 1"/>
          <p:cNvSpPr/>
          <p:nvPr/>
        </p:nvSpPr>
        <p:spPr>
          <a:xfrm>
            <a:off x="2772697" y="343110"/>
            <a:ext cx="96591" cy="558411"/>
          </a:xfrm>
          <a:prstGeom prst="rect">
            <a:avLst/>
          </a:prstGeom>
          <a:solidFill>
            <a:srgbClr val="CB2E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/>
          <p:cNvGrpSpPr/>
          <p:nvPr/>
        </p:nvGrpSpPr>
        <p:grpSpPr>
          <a:xfrm>
            <a:off x="11379635" y="-12301"/>
            <a:ext cx="828494" cy="2145902"/>
            <a:chOff x="10899278" y="-12302"/>
            <a:chExt cx="1308851" cy="3390085"/>
          </a:xfrm>
        </p:grpSpPr>
        <p:sp>
          <p:nvSpPr>
            <p:cNvPr id="29" name="Rectangle 22"/>
            <p:cNvSpPr/>
            <p:nvPr/>
          </p:nvSpPr>
          <p:spPr>
            <a:xfrm rot="2675242">
              <a:off x="11670772" y="1745454"/>
              <a:ext cx="414476" cy="705843"/>
            </a:xfrm>
            <a:custGeom>
              <a:avLst/>
              <a:gdLst>
                <a:gd name="connsiteX0" fmla="*/ 0 w 402219"/>
                <a:gd name="connsiteY0" fmla="*/ 0 h 579469"/>
                <a:gd name="connsiteX1" fmla="*/ 402219 w 402219"/>
                <a:gd name="connsiteY1" fmla="*/ 0 h 579469"/>
                <a:gd name="connsiteX2" fmla="*/ 402219 w 402219"/>
                <a:gd name="connsiteY2" fmla="*/ 579469 h 579469"/>
                <a:gd name="connsiteX3" fmla="*/ 0 w 402219"/>
                <a:gd name="connsiteY3" fmla="*/ 579469 h 579469"/>
                <a:gd name="connsiteX4" fmla="*/ 0 w 402219"/>
                <a:gd name="connsiteY4" fmla="*/ 0 h 579469"/>
                <a:gd name="connsiteX0" fmla="*/ 4604 w 402219"/>
                <a:gd name="connsiteY0" fmla="*/ 0 h 601656"/>
                <a:gd name="connsiteX1" fmla="*/ 402219 w 402219"/>
                <a:gd name="connsiteY1" fmla="*/ 22187 h 601656"/>
                <a:gd name="connsiteX2" fmla="*/ 402219 w 402219"/>
                <a:gd name="connsiteY2" fmla="*/ 601656 h 601656"/>
                <a:gd name="connsiteX3" fmla="*/ 0 w 402219"/>
                <a:gd name="connsiteY3" fmla="*/ 601656 h 601656"/>
                <a:gd name="connsiteX4" fmla="*/ 4604 w 402219"/>
                <a:gd name="connsiteY4" fmla="*/ 0 h 601656"/>
                <a:gd name="connsiteX0" fmla="*/ 4604 w 407044"/>
                <a:gd name="connsiteY0" fmla="*/ 0 h 651829"/>
                <a:gd name="connsiteX1" fmla="*/ 402219 w 407044"/>
                <a:gd name="connsiteY1" fmla="*/ 22187 h 651829"/>
                <a:gd name="connsiteX2" fmla="*/ 407044 w 407044"/>
                <a:gd name="connsiteY2" fmla="*/ 651829 h 651829"/>
                <a:gd name="connsiteX3" fmla="*/ 0 w 407044"/>
                <a:gd name="connsiteY3" fmla="*/ 601656 h 651829"/>
                <a:gd name="connsiteX4" fmla="*/ 4604 w 407044"/>
                <a:gd name="connsiteY4" fmla="*/ 0 h 651829"/>
                <a:gd name="connsiteX0" fmla="*/ 4604 w 414476"/>
                <a:gd name="connsiteY0" fmla="*/ 0 h 651829"/>
                <a:gd name="connsiteX1" fmla="*/ 414308 w 414476"/>
                <a:gd name="connsiteY1" fmla="*/ 24003 h 651829"/>
                <a:gd name="connsiteX2" fmla="*/ 407044 w 414476"/>
                <a:gd name="connsiteY2" fmla="*/ 651829 h 651829"/>
                <a:gd name="connsiteX3" fmla="*/ 0 w 414476"/>
                <a:gd name="connsiteY3" fmla="*/ 601656 h 651829"/>
                <a:gd name="connsiteX4" fmla="*/ 4604 w 414476"/>
                <a:gd name="connsiteY4" fmla="*/ 0 h 651829"/>
                <a:gd name="connsiteX0" fmla="*/ 6518 w 414476"/>
                <a:gd name="connsiteY0" fmla="*/ 0 h 677748"/>
                <a:gd name="connsiteX1" fmla="*/ 414308 w 414476"/>
                <a:gd name="connsiteY1" fmla="*/ 49922 h 677748"/>
                <a:gd name="connsiteX2" fmla="*/ 407044 w 414476"/>
                <a:gd name="connsiteY2" fmla="*/ 677748 h 677748"/>
                <a:gd name="connsiteX3" fmla="*/ 0 w 414476"/>
                <a:gd name="connsiteY3" fmla="*/ 627575 h 677748"/>
                <a:gd name="connsiteX4" fmla="*/ 6518 w 414476"/>
                <a:gd name="connsiteY4" fmla="*/ 0 h 677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4476" h="677748">
                  <a:moveTo>
                    <a:pt x="6518" y="0"/>
                  </a:moveTo>
                  <a:lnTo>
                    <a:pt x="414308" y="49922"/>
                  </a:lnTo>
                  <a:cubicBezTo>
                    <a:pt x="415916" y="259803"/>
                    <a:pt x="405436" y="467867"/>
                    <a:pt x="407044" y="677748"/>
                  </a:cubicBezTo>
                  <a:lnTo>
                    <a:pt x="0" y="627575"/>
                  </a:lnTo>
                  <a:cubicBezTo>
                    <a:pt x="1535" y="427023"/>
                    <a:pt x="4983" y="200552"/>
                    <a:pt x="6518" y="0"/>
                  </a:cubicBezTo>
                  <a:close/>
                </a:path>
              </a:pathLst>
            </a:custGeom>
            <a:solidFill>
              <a:srgbClr val="B019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Isosceles Triangle 17"/>
            <p:cNvSpPr/>
            <p:nvPr/>
          </p:nvSpPr>
          <p:spPr>
            <a:xfrm rot="10800000">
              <a:off x="10899278" y="-12302"/>
              <a:ext cx="1308851" cy="1311713"/>
            </a:xfrm>
            <a:custGeom>
              <a:avLst/>
              <a:gdLst>
                <a:gd name="connsiteX0" fmla="*/ 0 w 1392277"/>
                <a:gd name="connsiteY0" fmla="*/ 2288297 h 2288297"/>
                <a:gd name="connsiteX1" fmla="*/ 696139 w 1392277"/>
                <a:gd name="connsiteY1" fmla="*/ 0 h 2288297"/>
                <a:gd name="connsiteX2" fmla="*/ 1392277 w 1392277"/>
                <a:gd name="connsiteY2" fmla="*/ 2288297 h 2288297"/>
                <a:gd name="connsiteX3" fmla="*/ 0 w 1392277"/>
                <a:gd name="connsiteY3" fmla="*/ 2288297 h 2288297"/>
                <a:gd name="connsiteX0" fmla="*/ 16082 w 1408359"/>
                <a:gd name="connsiteY0" fmla="*/ 3335951 h 3335951"/>
                <a:gd name="connsiteX1" fmla="*/ 0 w 1408359"/>
                <a:gd name="connsiteY1" fmla="*/ 0 h 3335951"/>
                <a:gd name="connsiteX2" fmla="*/ 1408359 w 1408359"/>
                <a:gd name="connsiteY2" fmla="*/ 3335951 h 3335951"/>
                <a:gd name="connsiteX3" fmla="*/ 16082 w 1408359"/>
                <a:gd name="connsiteY3" fmla="*/ 3335951 h 3335951"/>
                <a:gd name="connsiteX0" fmla="*/ 16082 w 3080930"/>
                <a:gd name="connsiteY0" fmla="*/ 3335951 h 3349735"/>
                <a:gd name="connsiteX1" fmla="*/ 0 w 3080930"/>
                <a:gd name="connsiteY1" fmla="*/ 0 h 3349735"/>
                <a:gd name="connsiteX2" fmla="*/ 3080930 w 3080930"/>
                <a:gd name="connsiteY2" fmla="*/ 3349735 h 3349735"/>
                <a:gd name="connsiteX3" fmla="*/ 16082 w 3080930"/>
                <a:gd name="connsiteY3" fmla="*/ 3335951 h 3349735"/>
                <a:gd name="connsiteX0" fmla="*/ 11487 w 3076335"/>
                <a:gd name="connsiteY0" fmla="*/ 2325057 h 2338841"/>
                <a:gd name="connsiteX1" fmla="*/ 0 w 3076335"/>
                <a:gd name="connsiteY1" fmla="*/ 0 h 2338841"/>
                <a:gd name="connsiteX2" fmla="*/ 3076335 w 3076335"/>
                <a:gd name="connsiteY2" fmla="*/ 2338841 h 2338841"/>
                <a:gd name="connsiteX3" fmla="*/ 11487 w 3076335"/>
                <a:gd name="connsiteY3" fmla="*/ 2325057 h 2338841"/>
                <a:gd name="connsiteX0" fmla="*/ 25272 w 3090120"/>
                <a:gd name="connsiteY0" fmla="*/ 3124582 h 3138366"/>
                <a:gd name="connsiteX1" fmla="*/ 0 w 3090120"/>
                <a:gd name="connsiteY1" fmla="*/ 0 h 3138366"/>
                <a:gd name="connsiteX2" fmla="*/ 3090120 w 3090120"/>
                <a:gd name="connsiteY2" fmla="*/ 3138366 h 3138366"/>
                <a:gd name="connsiteX3" fmla="*/ 25272 w 3090120"/>
                <a:gd name="connsiteY3" fmla="*/ 3124582 h 3138366"/>
                <a:gd name="connsiteX0" fmla="*/ 11487 w 3090120"/>
                <a:gd name="connsiteY0" fmla="*/ 3138366 h 3138366"/>
                <a:gd name="connsiteX1" fmla="*/ 0 w 3090120"/>
                <a:gd name="connsiteY1" fmla="*/ 0 h 3138366"/>
                <a:gd name="connsiteX2" fmla="*/ 3090120 w 3090120"/>
                <a:gd name="connsiteY2" fmla="*/ 3138366 h 3138366"/>
                <a:gd name="connsiteX3" fmla="*/ 11487 w 3090120"/>
                <a:gd name="connsiteY3" fmla="*/ 3138366 h 3138366"/>
                <a:gd name="connsiteX0" fmla="*/ 11487 w 4293981"/>
                <a:gd name="connsiteY0" fmla="*/ 3138366 h 3148907"/>
                <a:gd name="connsiteX1" fmla="*/ 0 w 4293981"/>
                <a:gd name="connsiteY1" fmla="*/ 0 h 3148907"/>
                <a:gd name="connsiteX2" fmla="*/ 4293981 w 4293981"/>
                <a:gd name="connsiteY2" fmla="*/ 3148907 h 3148907"/>
                <a:gd name="connsiteX3" fmla="*/ 11487 w 4293981"/>
                <a:gd name="connsiteY3" fmla="*/ 3138366 h 3148907"/>
                <a:gd name="connsiteX0" fmla="*/ 152 w 4282646"/>
                <a:gd name="connsiteY0" fmla="*/ 3138366 h 3148907"/>
                <a:gd name="connsiteX1" fmla="*/ 128648 w 4282646"/>
                <a:gd name="connsiteY1" fmla="*/ 0 h 3148907"/>
                <a:gd name="connsiteX2" fmla="*/ 4282646 w 4282646"/>
                <a:gd name="connsiteY2" fmla="*/ 3148907 h 3148907"/>
                <a:gd name="connsiteX3" fmla="*/ 152 w 4282646"/>
                <a:gd name="connsiteY3" fmla="*/ 3138366 h 3148907"/>
                <a:gd name="connsiteX0" fmla="*/ 1305 w 4157813"/>
                <a:gd name="connsiteY0" fmla="*/ 3191081 h 3191081"/>
                <a:gd name="connsiteX1" fmla="*/ 3815 w 4157813"/>
                <a:gd name="connsiteY1" fmla="*/ 0 h 3191081"/>
                <a:gd name="connsiteX2" fmla="*/ 4157813 w 4157813"/>
                <a:gd name="connsiteY2" fmla="*/ 3148907 h 3191081"/>
                <a:gd name="connsiteX3" fmla="*/ 1305 w 4157813"/>
                <a:gd name="connsiteY3" fmla="*/ 3191081 h 3191081"/>
                <a:gd name="connsiteX0" fmla="*/ 1305 w 4227807"/>
                <a:gd name="connsiteY0" fmla="*/ 3191081 h 3191081"/>
                <a:gd name="connsiteX1" fmla="*/ 3815 w 4227807"/>
                <a:gd name="connsiteY1" fmla="*/ 0 h 3191081"/>
                <a:gd name="connsiteX2" fmla="*/ 4227807 w 4227807"/>
                <a:gd name="connsiteY2" fmla="*/ 3191079 h 3191081"/>
                <a:gd name="connsiteX3" fmla="*/ 1305 w 4227807"/>
                <a:gd name="connsiteY3" fmla="*/ 3191081 h 3191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27807" h="3191081">
                  <a:moveTo>
                    <a:pt x="1305" y="3191081"/>
                  </a:moveTo>
                  <a:cubicBezTo>
                    <a:pt x="-4056" y="2079097"/>
                    <a:pt x="9176" y="1111984"/>
                    <a:pt x="3815" y="0"/>
                  </a:cubicBezTo>
                  <a:lnTo>
                    <a:pt x="4227807" y="3191079"/>
                  </a:lnTo>
                  <a:lnTo>
                    <a:pt x="1305" y="3191081"/>
                  </a:lnTo>
                  <a:close/>
                </a:path>
              </a:pathLst>
            </a:custGeom>
            <a:solidFill>
              <a:srgbClr val="0117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21"/>
            <p:cNvSpPr/>
            <p:nvPr/>
          </p:nvSpPr>
          <p:spPr>
            <a:xfrm>
              <a:off x="11517891" y="2168009"/>
              <a:ext cx="685015" cy="1209774"/>
            </a:xfrm>
            <a:custGeom>
              <a:avLst/>
              <a:gdLst>
                <a:gd name="connsiteX0" fmla="*/ 0 w 892404"/>
                <a:gd name="connsiteY0" fmla="*/ 0 h 882977"/>
                <a:gd name="connsiteX1" fmla="*/ 892404 w 892404"/>
                <a:gd name="connsiteY1" fmla="*/ 0 h 882977"/>
                <a:gd name="connsiteX2" fmla="*/ 892404 w 892404"/>
                <a:gd name="connsiteY2" fmla="*/ 882977 h 882977"/>
                <a:gd name="connsiteX3" fmla="*/ 0 w 892404"/>
                <a:gd name="connsiteY3" fmla="*/ 882977 h 882977"/>
                <a:gd name="connsiteX4" fmla="*/ 0 w 892404"/>
                <a:gd name="connsiteY4" fmla="*/ 0 h 882977"/>
                <a:gd name="connsiteX0" fmla="*/ 235670 w 892404"/>
                <a:gd name="connsiteY0" fmla="*/ 0 h 1545996"/>
                <a:gd name="connsiteX1" fmla="*/ 892404 w 892404"/>
                <a:gd name="connsiteY1" fmla="*/ 663019 h 1545996"/>
                <a:gd name="connsiteX2" fmla="*/ 892404 w 892404"/>
                <a:gd name="connsiteY2" fmla="*/ 1545996 h 1545996"/>
                <a:gd name="connsiteX3" fmla="*/ 0 w 892404"/>
                <a:gd name="connsiteY3" fmla="*/ 1545996 h 1545996"/>
                <a:gd name="connsiteX4" fmla="*/ 235670 w 892404"/>
                <a:gd name="connsiteY4" fmla="*/ 0 h 1545996"/>
                <a:gd name="connsiteX0" fmla="*/ 0 w 656734"/>
                <a:gd name="connsiteY0" fmla="*/ 0 h 1545996"/>
                <a:gd name="connsiteX1" fmla="*/ 656734 w 656734"/>
                <a:gd name="connsiteY1" fmla="*/ 663019 h 1545996"/>
                <a:gd name="connsiteX2" fmla="*/ 656734 w 656734"/>
                <a:gd name="connsiteY2" fmla="*/ 1545996 h 1545996"/>
                <a:gd name="connsiteX3" fmla="*/ 75415 w 656734"/>
                <a:gd name="connsiteY3" fmla="*/ 549897 h 1545996"/>
                <a:gd name="connsiteX4" fmla="*/ 0 w 656734"/>
                <a:gd name="connsiteY4" fmla="*/ 0 h 1545996"/>
                <a:gd name="connsiteX0" fmla="*/ 0 w 656734"/>
                <a:gd name="connsiteY0" fmla="*/ 0 h 986673"/>
                <a:gd name="connsiteX1" fmla="*/ 656734 w 656734"/>
                <a:gd name="connsiteY1" fmla="*/ 663019 h 986673"/>
                <a:gd name="connsiteX2" fmla="*/ 606458 w 656734"/>
                <a:gd name="connsiteY2" fmla="*/ 986673 h 986673"/>
                <a:gd name="connsiteX3" fmla="*/ 75415 w 656734"/>
                <a:gd name="connsiteY3" fmla="*/ 549897 h 986673"/>
                <a:gd name="connsiteX4" fmla="*/ 0 w 656734"/>
                <a:gd name="connsiteY4" fmla="*/ 0 h 986673"/>
                <a:gd name="connsiteX0" fmla="*/ 9426 w 666160"/>
                <a:gd name="connsiteY0" fmla="*/ 0 h 986673"/>
                <a:gd name="connsiteX1" fmla="*/ 666160 w 666160"/>
                <a:gd name="connsiteY1" fmla="*/ 663019 h 986673"/>
                <a:gd name="connsiteX2" fmla="*/ 615884 w 666160"/>
                <a:gd name="connsiteY2" fmla="*/ 986673 h 986673"/>
                <a:gd name="connsiteX3" fmla="*/ 0 w 666160"/>
                <a:gd name="connsiteY3" fmla="*/ 524759 h 986673"/>
                <a:gd name="connsiteX4" fmla="*/ 9426 w 666160"/>
                <a:gd name="connsiteY4" fmla="*/ 0 h 986673"/>
                <a:gd name="connsiteX0" fmla="*/ 9426 w 678730"/>
                <a:gd name="connsiteY0" fmla="*/ 0 h 1209774"/>
                <a:gd name="connsiteX1" fmla="*/ 666160 w 678730"/>
                <a:gd name="connsiteY1" fmla="*/ 663019 h 1209774"/>
                <a:gd name="connsiteX2" fmla="*/ 678730 w 678730"/>
                <a:gd name="connsiteY2" fmla="*/ 1209774 h 1209774"/>
                <a:gd name="connsiteX3" fmla="*/ 0 w 678730"/>
                <a:gd name="connsiteY3" fmla="*/ 524759 h 1209774"/>
                <a:gd name="connsiteX4" fmla="*/ 9426 w 678730"/>
                <a:gd name="connsiteY4" fmla="*/ 0 h 1209774"/>
                <a:gd name="connsiteX0" fmla="*/ 9426 w 685014"/>
                <a:gd name="connsiteY0" fmla="*/ 0 h 1209774"/>
                <a:gd name="connsiteX1" fmla="*/ 685014 w 685014"/>
                <a:gd name="connsiteY1" fmla="*/ 688157 h 1209774"/>
                <a:gd name="connsiteX2" fmla="*/ 678730 w 685014"/>
                <a:gd name="connsiteY2" fmla="*/ 1209774 h 1209774"/>
                <a:gd name="connsiteX3" fmla="*/ 0 w 685014"/>
                <a:gd name="connsiteY3" fmla="*/ 524759 h 1209774"/>
                <a:gd name="connsiteX4" fmla="*/ 9426 w 685014"/>
                <a:gd name="connsiteY4" fmla="*/ 0 h 1209774"/>
                <a:gd name="connsiteX0" fmla="*/ 0 w 685015"/>
                <a:gd name="connsiteY0" fmla="*/ 0 h 1209774"/>
                <a:gd name="connsiteX1" fmla="*/ 685015 w 685015"/>
                <a:gd name="connsiteY1" fmla="*/ 688157 h 1209774"/>
                <a:gd name="connsiteX2" fmla="*/ 678731 w 685015"/>
                <a:gd name="connsiteY2" fmla="*/ 1209774 h 1209774"/>
                <a:gd name="connsiteX3" fmla="*/ 1 w 685015"/>
                <a:gd name="connsiteY3" fmla="*/ 524759 h 1209774"/>
                <a:gd name="connsiteX4" fmla="*/ 0 w 685015"/>
                <a:gd name="connsiteY4" fmla="*/ 0 h 1209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5015" h="1209774">
                  <a:moveTo>
                    <a:pt x="0" y="0"/>
                  </a:moveTo>
                  <a:lnTo>
                    <a:pt x="685015" y="688157"/>
                  </a:lnTo>
                  <a:cubicBezTo>
                    <a:pt x="682920" y="862029"/>
                    <a:pt x="680826" y="1035902"/>
                    <a:pt x="678731" y="1209774"/>
                  </a:cubicBezTo>
                  <a:lnTo>
                    <a:pt x="1" y="524759"/>
                  </a:lnTo>
                  <a:cubicBezTo>
                    <a:pt x="1" y="349839"/>
                    <a:pt x="0" y="174920"/>
                    <a:pt x="0" y="0"/>
                  </a:cubicBezTo>
                  <a:close/>
                </a:path>
              </a:pathLst>
            </a:custGeom>
            <a:solidFill>
              <a:srgbClr val="CA2F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21"/>
            <p:cNvSpPr/>
            <p:nvPr/>
          </p:nvSpPr>
          <p:spPr>
            <a:xfrm>
              <a:off x="11261108" y="343110"/>
              <a:ext cx="941798" cy="1663267"/>
            </a:xfrm>
            <a:custGeom>
              <a:avLst/>
              <a:gdLst>
                <a:gd name="connsiteX0" fmla="*/ 0 w 892404"/>
                <a:gd name="connsiteY0" fmla="*/ 0 h 882977"/>
                <a:gd name="connsiteX1" fmla="*/ 892404 w 892404"/>
                <a:gd name="connsiteY1" fmla="*/ 0 h 882977"/>
                <a:gd name="connsiteX2" fmla="*/ 892404 w 892404"/>
                <a:gd name="connsiteY2" fmla="*/ 882977 h 882977"/>
                <a:gd name="connsiteX3" fmla="*/ 0 w 892404"/>
                <a:gd name="connsiteY3" fmla="*/ 882977 h 882977"/>
                <a:gd name="connsiteX4" fmla="*/ 0 w 892404"/>
                <a:gd name="connsiteY4" fmla="*/ 0 h 882977"/>
                <a:gd name="connsiteX0" fmla="*/ 235670 w 892404"/>
                <a:gd name="connsiteY0" fmla="*/ 0 h 1545996"/>
                <a:gd name="connsiteX1" fmla="*/ 892404 w 892404"/>
                <a:gd name="connsiteY1" fmla="*/ 663019 h 1545996"/>
                <a:gd name="connsiteX2" fmla="*/ 892404 w 892404"/>
                <a:gd name="connsiteY2" fmla="*/ 1545996 h 1545996"/>
                <a:gd name="connsiteX3" fmla="*/ 0 w 892404"/>
                <a:gd name="connsiteY3" fmla="*/ 1545996 h 1545996"/>
                <a:gd name="connsiteX4" fmla="*/ 235670 w 892404"/>
                <a:gd name="connsiteY4" fmla="*/ 0 h 1545996"/>
                <a:gd name="connsiteX0" fmla="*/ 0 w 656734"/>
                <a:gd name="connsiteY0" fmla="*/ 0 h 1545996"/>
                <a:gd name="connsiteX1" fmla="*/ 656734 w 656734"/>
                <a:gd name="connsiteY1" fmla="*/ 663019 h 1545996"/>
                <a:gd name="connsiteX2" fmla="*/ 656734 w 656734"/>
                <a:gd name="connsiteY2" fmla="*/ 1545996 h 1545996"/>
                <a:gd name="connsiteX3" fmla="*/ 75415 w 656734"/>
                <a:gd name="connsiteY3" fmla="*/ 549897 h 1545996"/>
                <a:gd name="connsiteX4" fmla="*/ 0 w 656734"/>
                <a:gd name="connsiteY4" fmla="*/ 0 h 1545996"/>
                <a:gd name="connsiteX0" fmla="*/ 0 w 656734"/>
                <a:gd name="connsiteY0" fmla="*/ 0 h 986673"/>
                <a:gd name="connsiteX1" fmla="*/ 656734 w 656734"/>
                <a:gd name="connsiteY1" fmla="*/ 663019 h 986673"/>
                <a:gd name="connsiteX2" fmla="*/ 606458 w 656734"/>
                <a:gd name="connsiteY2" fmla="*/ 986673 h 986673"/>
                <a:gd name="connsiteX3" fmla="*/ 75415 w 656734"/>
                <a:gd name="connsiteY3" fmla="*/ 549897 h 986673"/>
                <a:gd name="connsiteX4" fmla="*/ 0 w 656734"/>
                <a:gd name="connsiteY4" fmla="*/ 0 h 986673"/>
                <a:gd name="connsiteX0" fmla="*/ 9426 w 666160"/>
                <a:gd name="connsiteY0" fmla="*/ 0 h 986673"/>
                <a:gd name="connsiteX1" fmla="*/ 666160 w 666160"/>
                <a:gd name="connsiteY1" fmla="*/ 663019 h 986673"/>
                <a:gd name="connsiteX2" fmla="*/ 615884 w 666160"/>
                <a:gd name="connsiteY2" fmla="*/ 986673 h 986673"/>
                <a:gd name="connsiteX3" fmla="*/ 0 w 666160"/>
                <a:gd name="connsiteY3" fmla="*/ 524759 h 986673"/>
                <a:gd name="connsiteX4" fmla="*/ 9426 w 666160"/>
                <a:gd name="connsiteY4" fmla="*/ 0 h 986673"/>
                <a:gd name="connsiteX0" fmla="*/ 9426 w 678730"/>
                <a:gd name="connsiteY0" fmla="*/ 0 h 1209774"/>
                <a:gd name="connsiteX1" fmla="*/ 666160 w 678730"/>
                <a:gd name="connsiteY1" fmla="*/ 663019 h 1209774"/>
                <a:gd name="connsiteX2" fmla="*/ 678730 w 678730"/>
                <a:gd name="connsiteY2" fmla="*/ 1209774 h 1209774"/>
                <a:gd name="connsiteX3" fmla="*/ 0 w 678730"/>
                <a:gd name="connsiteY3" fmla="*/ 524759 h 1209774"/>
                <a:gd name="connsiteX4" fmla="*/ 9426 w 678730"/>
                <a:gd name="connsiteY4" fmla="*/ 0 h 1209774"/>
                <a:gd name="connsiteX0" fmla="*/ 9426 w 685014"/>
                <a:gd name="connsiteY0" fmla="*/ 0 h 1209774"/>
                <a:gd name="connsiteX1" fmla="*/ 685014 w 685014"/>
                <a:gd name="connsiteY1" fmla="*/ 688157 h 1209774"/>
                <a:gd name="connsiteX2" fmla="*/ 678730 w 685014"/>
                <a:gd name="connsiteY2" fmla="*/ 1209774 h 1209774"/>
                <a:gd name="connsiteX3" fmla="*/ 0 w 685014"/>
                <a:gd name="connsiteY3" fmla="*/ 524759 h 1209774"/>
                <a:gd name="connsiteX4" fmla="*/ 9426 w 685014"/>
                <a:gd name="connsiteY4" fmla="*/ 0 h 1209774"/>
                <a:gd name="connsiteX0" fmla="*/ 0 w 685015"/>
                <a:gd name="connsiteY0" fmla="*/ 0 h 1209774"/>
                <a:gd name="connsiteX1" fmla="*/ 685015 w 685015"/>
                <a:gd name="connsiteY1" fmla="*/ 688157 h 1209774"/>
                <a:gd name="connsiteX2" fmla="*/ 678731 w 685015"/>
                <a:gd name="connsiteY2" fmla="*/ 1209774 h 1209774"/>
                <a:gd name="connsiteX3" fmla="*/ 1 w 685015"/>
                <a:gd name="connsiteY3" fmla="*/ 524759 h 1209774"/>
                <a:gd name="connsiteX4" fmla="*/ 0 w 685015"/>
                <a:gd name="connsiteY4" fmla="*/ 0 h 1209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5015" h="1209774">
                  <a:moveTo>
                    <a:pt x="0" y="0"/>
                  </a:moveTo>
                  <a:lnTo>
                    <a:pt x="685015" y="688157"/>
                  </a:lnTo>
                  <a:cubicBezTo>
                    <a:pt x="682920" y="862029"/>
                    <a:pt x="680826" y="1035902"/>
                    <a:pt x="678731" y="1209774"/>
                  </a:cubicBezTo>
                  <a:lnTo>
                    <a:pt x="1" y="524759"/>
                  </a:lnTo>
                  <a:cubicBezTo>
                    <a:pt x="1" y="349839"/>
                    <a:pt x="0" y="174920"/>
                    <a:pt x="0" y="0"/>
                  </a:cubicBezTo>
                  <a:close/>
                </a:path>
              </a:pathLst>
            </a:custGeom>
            <a:solidFill>
              <a:srgbClr val="CA2F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965CBD14-7110-CEAD-ACC1-FCC1BA504FE4}"/>
              </a:ext>
            </a:extLst>
          </p:cNvPr>
          <p:cNvCxnSpPr/>
          <p:nvPr/>
        </p:nvCxnSpPr>
        <p:spPr>
          <a:xfrm>
            <a:off x="-12000" y="6326659"/>
            <a:ext cx="12204000" cy="0"/>
          </a:xfrm>
          <a:prstGeom prst="line">
            <a:avLst/>
          </a:prstGeom>
          <a:ln w="34925">
            <a:solidFill>
              <a:schemeClr val="dk1">
                <a:alpha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ZoneTexte 4">
            <a:extLst>
              <a:ext uri="{FF2B5EF4-FFF2-40B4-BE49-F238E27FC236}">
                <a16:creationId xmlns:a16="http://schemas.microsoft.com/office/drawing/2014/main" id="{B215750A-4983-415C-5D6B-F08C15B071DE}"/>
              </a:ext>
            </a:extLst>
          </p:cNvPr>
          <p:cNvSpPr txBox="1"/>
          <p:nvPr/>
        </p:nvSpPr>
        <p:spPr>
          <a:xfrm>
            <a:off x="4358456" y="6437870"/>
            <a:ext cx="32526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800" b="1" dirty="0"/>
              <a:t>Année Universitaire : 2022-2023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852369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/>
          <p:cNvGrpSpPr/>
          <p:nvPr/>
        </p:nvGrpSpPr>
        <p:grpSpPr>
          <a:xfrm>
            <a:off x="11379635" y="-12301"/>
            <a:ext cx="828494" cy="2145902"/>
            <a:chOff x="10899278" y="-12302"/>
            <a:chExt cx="1308851" cy="3390085"/>
          </a:xfrm>
        </p:grpSpPr>
        <p:sp>
          <p:nvSpPr>
            <p:cNvPr id="23" name="Rectangle 22"/>
            <p:cNvSpPr/>
            <p:nvPr/>
          </p:nvSpPr>
          <p:spPr>
            <a:xfrm rot="2675242">
              <a:off x="11670772" y="1745454"/>
              <a:ext cx="414476" cy="705843"/>
            </a:xfrm>
            <a:custGeom>
              <a:avLst/>
              <a:gdLst>
                <a:gd name="connsiteX0" fmla="*/ 0 w 402219"/>
                <a:gd name="connsiteY0" fmla="*/ 0 h 579469"/>
                <a:gd name="connsiteX1" fmla="*/ 402219 w 402219"/>
                <a:gd name="connsiteY1" fmla="*/ 0 h 579469"/>
                <a:gd name="connsiteX2" fmla="*/ 402219 w 402219"/>
                <a:gd name="connsiteY2" fmla="*/ 579469 h 579469"/>
                <a:gd name="connsiteX3" fmla="*/ 0 w 402219"/>
                <a:gd name="connsiteY3" fmla="*/ 579469 h 579469"/>
                <a:gd name="connsiteX4" fmla="*/ 0 w 402219"/>
                <a:gd name="connsiteY4" fmla="*/ 0 h 579469"/>
                <a:gd name="connsiteX0" fmla="*/ 4604 w 402219"/>
                <a:gd name="connsiteY0" fmla="*/ 0 h 601656"/>
                <a:gd name="connsiteX1" fmla="*/ 402219 w 402219"/>
                <a:gd name="connsiteY1" fmla="*/ 22187 h 601656"/>
                <a:gd name="connsiteX2" fmla="*/ 402219 w 402219"/>
                <a:gd name="connsiteY2" fmla="*/ 601656 h 601656"/>
                <a:gd name="connsiteX3" fmla="*/ 0 w 402219"/>
                <a:gd name="connsiteY3" fmla="*/ 601656 h 601656"/>
                <a:gd name="connsiteX4" fmla="*/ 4604 w 402219"/>
                <a:gd name="connsiteY4" fmla="*/ 0 h 601656"/>
                <a:gd name="connsiteX0" fmla="*/ 4604 w 407044"/>
                <a:gd name="connsiteY0" fmla="*/ 0 h 651829"/>
                <a:gd name="connsiteX1" fmla="*/ 402219 w 407044"/>
                <a:gd name="connsiteY1" fmla="*/ 22187 h 651829"/>
                <a:gd name="connsiteX2" fmla="*/ 407044 w 407044"/>
                <a:gd name="connsiteY2" fmla="*/ 651829 h 651829"/>
                <a:gd name="connsiteX3" fmla="*/ 0 w 407044"/>
                <a:gd name="connsiteY3" fmla="*/ 601656 h 651829"/>
                <a:gd name="connsiteX4" fmla="*/ 4604 w 407044"/>
                <a:gd name="connsiteY4" fmla="*/ 0 h 651829"/>
                <a:gd name="connsiteX0" fmla="*/ 4604 w 414476"/>
                <a:gd name="connsiteY0" fmla="*/ 0 h 651829"/>
                <a:gd name="connsiteX1" fmla="*/ 414308 w 414476"/>
                <a:gd name="connsiteY1" fmla="*/ 24003 h 651829"/>
                <a:gd name="connsiteX2" fmla="*/ 407044 w 414476"/>
                <a:gd name="connsiteY2" fmla="*/ 651829 h 651829"/>
                <a:gd name="connsiteX3" fmla="*/ 0 w 414476"/>
                <a:gd name="connsiteY3" fmla="*/ 601656 h 651829"/>
                <a:gd name="connsiteX4" fmla="*/ 4604 w 414476"/>
                <a:gd name="connsiteY4" fmla="*/ 0 h 651829"/>
                <a:gd name="connsiteX0" fmla="*/ 6518 w 414476"/>
                <a:gd name="connsiteY0" fmla="*/ 0 h 677748"/>
                <a:gd name="connsiteX1" fmla="*/ 414308 w 414476"/>
                <a:gd name="connsiteY1" fmla="*/ 49922 h 677748"/>
                <a:gd name="connsiteX2" fmla="*/ 407044 w 414476"/>
                <a:gd name="connsiteY2" fmla="*/ 677748 h 677748"/>
                <a:gd name="connsiteX3" fmla="*/ 0 w 414476"/>
                <a:gd name="connsiteY3" fmla="*/ 627575 h 677748"/>
                <a:gd name="connsiteX4" fmla="*/ 6518 w 414476"/>
                <a:gd name="connsiteY4" fmla="*/ 0 h 677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4476" h="677748">
                  <a:moveTo>
                    <a:pt x="6518" y="0"/>
                  </a:moveTo>
                  <a:lnTo>
                    <a:pt x="414308" y="49922"/>
                  </a:lnTo>
                  <a:cubicBezTo>
                    <a:pt x="415916" y="259803"/>
                    <a:pt x="405436" y="467867"/>
                    <a:pt x="407044" y="677748"/>
                  </a:cubicBezTo>
                  <a:lnTo>
                    <a:pt x="0" y="627575"/>
                  </a:lnTo>
                  <a:cubicBezTo>
                    <a:pt x="1535" y="427023"/>
                    <a:pt x="4983" y="200552"/>
                    <a:pt x="6518" y="0"/>
                  </a:cubicBezTo>
                  <a:close/>
                </a:path>
              </a:pathLst>
            </a:custGeom>
            <a:solidFill>
              <a:srgbClr val="B019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Isosceles Triangle 17"/>
            <p:cNvSpPr/>
            <p:nvPr/>
          </p:nvSpPr>
          <p:spPr>
            <a:xfrm rot="10800000">
              <a:off x="10899278" y="-12302"/>
              <a:ext cx="1308851" cy="1311713"/>
            </a:xfrm>
            <a:custGeom>
              <a:avLst/>
              <a:gdLst>
                <a:gd name="connsiteX0" fmla="*/ 0 w 1392277"/>
                <a:gd name="connsiteY0" fmla="*/ 2288297 h 2288297"/>
                <a:gd name="connsiteX1" fmla="*/ 696139 w 1392277"/>
                <a:gd name="connsiteY1" fmla="*/ 0 h 2288297"/>
                <a:gd name="connsiteX2" fmla="*/ 1392277 w 1392277"/>
                <a:gd name="connsiteY2" fmla="*/ 2288297 h 2288297"/>
                <a:gd name="connsiteX3" fmla="*/ 0 w 1392277"/>
                <a:gd name="connsiteY3" fmla="*/ 2288297 h 2288297"/>
                <a:gd name="connsiteX0" fmla="*/ 16082 w 1408359"/>
                <a:gd name="connsiteY0" fmla="*/ 3335951 h 3335951"/>
                <a:gd name="connsiteX1" fmla="*/ 0 w 1408359"/>
                <a:gd name="connsiteY1" fmla="*/ 0 h 3335951"/>
                <a:gd name="connsiteX2" fmla="*/ 1408359 w 1408359"/>
                <a:gd name="connsiteY2" fmla="*/ 3335951 h 3335951"/>
                <a:gd name="connsiteX3" fmla="*/ 16082 w 1408359"/>
                <a:gd name="connsiteY3" fmla="*/ 3335951 h 3335951"/>
                <a:gd name="connsiteX0" fmla="*/ 16082 w 3080930"/>
                <a:gd name="connsiteY0" fmla="*/ 3335951 h 3349735"/>
                <a:gd name="connsiteX1" fmla="*/ 0 w 3080930"/>
                <a:gd name="connsiteY1" fmla="*/ 0 h 3349735"/>
                <a:gd name="connsiteX2" fmla="*/ 3080930 w 3080930"/>
                <a:gd name="connsiteY2" fmla="*/ 3349735 h 3349735"/>
                <a:gd name="connsiteX3" fmla="*/ 16082 w 3080930"/>
                <a:gd name="connsiteY3" fmla="*/ 3335951 h 3349735"/>
                <a:gd name="connsiteX0" fmla="*/ 11487 w 3076335"/>
                <a:gd name="connsiteY0" fmla="*/ 2325057 h 2338841"/>
                <a:gd name="connsiteX1" fmla="*/ 0 w 3076335"/>
                <a:gd name="connsiteY1" fmla="*/ 0 h 2338841"/>
                <a:gd name="connsiteX2" fmla="*/ 3076335 w 3076335"/>
                <a:gd name="connsiteY2" fmla="*/ 2338841 h 2338841"/>
                <a:gd name="connsiteX3" fmla="*/ 11487 w 3076335"/>
                <a:gd name="connsiteY3" fmla="*/ 2325057 h 2338841"/>
                <a:gd name="connsiteX0" fmla="*/ 25272 w 3090120"/>
                <a:gd name="connsiteY0" fmla="*/ 3124582 h 3138366"/>
                <a:gd name="connsiteX1" fmla="*/ 0 w 3090120"/>
                <a:gd name="connsiteY1" fmla="*/ 0 h 3138366"/>
                <a:gd name="connsiteX2" fmla="*/ 3090120 w 3090120"/>
                <a:gd name="connsiteY2" fmla="*/ 3138366 h 3138366"/>
                <a:gd name="connsiteX3" fmla="*/ 25272 w 3090120"/>
                <a:gd name="connsiteY3" fmla="*/ 3124582 h 3138366"/>
                <a:gd name="connsiteX0" fmla="*/ 11487 w 3090120"/>
                <a:gd name="connsiteY0" fmla="*/ 3138366 h 3138366"/>
                <a:gd name="connsiteX1" fmla="*/ 0 w 3090120"/>
                <a:gd name="connsiteY1" fmla="*/ 0 h 3138366"/>
                <a:gd name="connsiteX2" fmla="*/ 3090120 w 3090120"/>
                <a:gd name="connsiteY2" fmla="*/ 3138366 h 3138366"/>
                <a:gd name="connsiteX3" fmla="*/ 11487 w 3090120"/>
                <a:gd name="connsiteY3" fmla="*/ 3138366 h 3138366"/>
                <a:gd name="connsiteX0" fmla="*/ 11487 w 4293981"/>
                <a:gd name="connsiteY0" fmla="*/ 3138366 h 3148907"/>
                <a:gd name="connsiteX1" fmla="*/ 0 w 4293981"/>
                <a:gd name="connsiteY1" fmla="*/ 0 h 3148907"/>
                <a:gd name="connsiteX2" fmla="*/ 4293981 w 4293981"/>
                <a:gd name="connsiteY2" fmla="*/ 3148907 h 3148907"/>
                <a:gd name="connsiteX3" fmla="*/ 11487 w 4293981"/>
                <a:gd name="connsiteY3" fmla="*/ 3138366 h 3148907"/>
                <a:gd name="connsiteX0" fmla="*/ 152 w 4282646"/>
                <a:gd name="connsiteY0" fmla="*/ 3138366 h 3148907"/>
                <a:gd name="connsiteX1" fmla="*/ 128648 w 4282646"/>
                <a:gd name="connsiteY1" fmla="*/ 0 h 3148907"/>
                <a:gd name="connsiteX2" fmla="*/ 4282646 w 4282646"/>
                <a:gd name="connsiteY2" fmla="*/ 3148907 h 3148907"/>
                <a:gd name="connsiteX3" fmla="*/ 152 w 4282646"/>
                <a:gd name="connsiteY3" fmla="*/ 3138366 h 3148907"/>
                <a:gd name="connsiteX0" fmla="*/ 1305 w 4157813"/>
                <a:gd name="connsiteY0" fmla="*/ 3191081 h 3191081"/>
                <a:gd name="connsiteX1" fmla="*/ 3815 w 4157813"/>
                <a:gd name="connsiteY1" fmla="*/ 0 h 3191081"/>
                <a:gd name="connsiteX2" fmla="*/ 4157813 w 4157813"/>
                <a:gd name="connsiteY2" fmla="*/ 3148907 h 3191081"/>
                <a:gd name="connsiteX3" fmla="*/ 1305 w 4157813"/>
                <a:gd name="connsiteY3" fmla="*/ 3191081 h 3191081"/>
                <a:gd name="connsiteX0" fmla="*/ 1305 w 4227807"/>
                <a:gd name="connsiteY0" fmla="*/ 3191081 h 3191081"/>
                <a:gd name="connsiteX1" fmla="*/ 3815 w 4227807"/>
                <a:gd name="connsiteY1" fmla="*/ 0 h 3191081"/>
                <a:gd name="connsiteX2" fmla="*/ 4227807 w 4227807"/>
                <a:gd name="connsiteY2" fmla="*/ 3191079 h 3191081"/>
                <a:gd name="connsiteX3" fmla="*/ 1305 w 4227807"/>
                <a:gd name="connsiteY3" fmla="*/ 3191081 h 3191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27807" h="3191081">
                  <a:moveTo>
                    <a:pt x="1305" y="3191081"/>
                  </a:moveTo>
                  <a:cubicBezTo>
                    <a:pt x="-4056" y="2079097"/>
                    <a:pt x="9176" y="1111984"/>
                    <a:pt x="3815" y="0"/>
                  </a:cubicBezTo>
                  <a:lnTo>
                    <a:pt x="4227807" y="3191079"/>
                  </a:lnTo>
                  <a:lnTo>
                    <a:pt x="1305" y="3191081"/>
                  </a:lnTo>
                  <a:close/>
                </a:path>
              </a:pathLst>
            </a:custGeom>
            <a:solidFill>
              <a:srgbClr val="0117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1517891" y="2168009"/>
              <a:ext cx="685015" cy="1209774"/>
            </a:xfrm>
            <a:custGeom>
              <a:avLst/>
              <a:gdLst>
                <a:gd name="connsiteX0" fmla="*/ 0 w 892404"/>
                <a:gd name="connsiteY0" fmla="*/ 0 h 882977"/>
                <a:gd name="connsiteX1" fmla="*/ 892404 w 892404"/>
                <a:gd name="connsiteY1" fmla="*/ 0 h 882977"/>
                <a:gd name="connsiteX2" fmla="*/ 892404 w 892404"/>
                <a:gd name="connsiteY2" fmla="*/ 882977 h 882977"/>
                <a:gd name="connsiteX3" fmla="*/ 0 w 892404"/>
                <a:gd name="connsiteY3" fmla="*/ 882977 h 882977"/>
                <a:gd name="connsiteX4" fmla="*/ 0 w 892404"/>
                <a:gd name="connsiteY4" fmla="*/ 0 h 882977"/>
                <a:gd name="connsiteX0" fmla="*/ 235670 w 892404"/>
                <a:gd name="connsiteY0" fmla="*/ 0 h 1545996"/>
                <a:gd name="connsiteX1" fmla="*/ 892404 w 892404"/>
                <a:gd name="connsiteY1" fmla="*/ 663019 h 1545996"/>
                <a:gd name="connsiteX2" fmla="*/ 892404 w 892404"/>
                <a:gd name="connsiteY2" fmla="*/ 1545996 h 1545996"/>
                <a:gd name="connsiteX3" fmla="*/ 0 w 892404"/>
                <a:gd name="connsiteY3" fmla="*/ 1545996 h 1545996"/>
                <a:gd name="connsiteX4" fmla="*/ 235670 w 892404"/>
                <a:gd name="connsiteY4" fmla="*/ 0 h 1545996"/>
                <a:gd name="connsiteX0" fmla="*/ 0 w 656734"/>
                <a:gd name="connsiteY0" fmla="*/ 0 h 1545996"/>
                <a:gd name="connsiteX1" fmla="*/ 656734 w 656734"/>
                <a:gd name="connsiteY1" fmla="*/ 663019 h 1545996"/>
                <a:gd name="connsiteX2" fmla="*/ 656734 w 656734"/>
                <a:gd name="connsiteY2" fmla="*/ 1545996 h 1545996"/>
                <a:gd name="connsiteX3" fmla="*/ 75415 w 656734"/>
                <a:gd name="connsiteY3" fmla="*/ 549897 h 1545996"/>
                <a:gd name="connsiteX4" fmla="*/ 0 w 656734"/>
                <a:gd name="connsiteY4" fmla="*/ 0 h 1545996"/>
                <a:gd name="connsiteX0" fmla="*/ 0 w 656734"/>
                <a:gd name="connsiteY0" fmla="*/ 0 h 986673"/>
                <a:gd name="connsiteX1" fmla="*/ 656734 w 656734"/>
                <a:gd name="connsiteY1" fmla="*/ 663019 h 986673"/>
                <a:gd name="connsiteX2" fmla="*/ 606458 w 656734"/>
                <a:gd name="connsiteY2" fmla="*/ 986673 h 986673"/>
                <a:gd name="connsiteX3" fmla="*/ 75415 w 656734"/>
                <a:gd name="connsiteY3" fmla="*/ 549897 h 986673"/>
                <a:gd name="connsiteX4" fmla="*/ 0 w 656734"/>
                <a:gd name="connsiteY4" fmla="*/ 0 h 986673"/>
                <a:gd name="connsiteX0" fmla="*/ 9426 w 666160"/>
                <a:gd name="connsiteY0" fmla="*/ 0 h 986673"/>
                <a:gd name="connsiteX1" fmla="*/ 666160 w 666160"/>
                <a:gd name="connsiteY1" fmla="*/ 663019 h 986673"/>
                <a:gd name="connsiteX2" fmla="*/ 615884 w 666160"/>
                <a:gd name="connsiteY2" fmla="*/ 986673 h 986673"/>
                <a:gd name="connsiteX3" fmla="*/ 0 w 666160"/>
                <a:gd name="connsiteY3" fmla="*/ 524759 h 986673"/>
                <a:gd name="connsiteX4" fmla="*/ 9426 w 666160"/>
                <a:gd name="connsiteY4" fmla="*/ 0 h 986673"/>
                <a:gd name="connsiteX0" fmla="*/ 9426 w 678730"/>
                <a:gd name="connsiteY0" fmla="*/ 0 h 1209774"/>
                <a:gd name="connsiteX1" fmla="*/ 666160 w 678730"/>
                <a:gd name="connsiteY1" fmla="*/ 663019 h 1209774"/>
                <a:gd name="connsiteX2" fmla="*/ 678730 w 678730"/>
                <a:gd name="connsiteY2" fmla="*/ 1209774 h 1209774"/>
                <a:gd name="connsiteX3" fmla="*/ 0 w 678730"/>
                <a:gd name="connsiteY3" fmla="*/ 524759 h 1209774"/>
                <a:gd name="connsiteX4" fmla="*/ 9426 w 678730"/>
                <a:gd name="connsiteY4" fmla="*/ 0 h 1209774"/>
                <a:gd name="connsiteX0" fmla="*/ 9426 w 685014"/>
                <a:gd name="connsiteY0" fmla="*/ 0 h 1209774"/>
                <a:gd name="connsiteX1" fmla="*/ 685014 w 685014"/>
                <a:gd name="connsiteY1" fmla="*/ 688157 h 1209774"/>
                <a:gd name="connsiteX2" fmla="*/ 678730 w 685014"/>
                <a:gd name="connsiteY2" fmla="*/ 1209774 h 1209774"/>
                <a:gd name="connsiteX3" fmla="*/ 0 w 685014"/>
                <a:gd name="connsiteY3" fmla="*/ 524759 h 1209774"/>
                <a:gd name="connsiteX4" fmla="*/ 9426 w 685014"/>
                <a:gd name="connsiteY4" fmla="*/ 0 h 1209774"/>
                <a:gd name="connsiteX0" fmla="*/ 0 w 685015"/>
                <a:gd name="connsiteY0" fmla="*/ 0 h 1209774"/>
                <a:gd name="connsiteX1" fmla="*/ 685015 w 685015"/>
                <a:gd name="connsiteY1" fmla="*/ 688157 h 1209774"/>
                <a:gd name="connsiteX2" fmla="*/ 678731 w 685015"/>
                <a:gd name="connsiteY2" fmla="*/ 1209774 h 1209774"/>
                <a:gd name="connsiteX3" fmla="*/ 1 w 685015"/>
                <a:gd name="connsiteY3" fmla="*/ 524759 h 1209774"/>
                <a:gd name="connsiteX4" fmla="*/ 0 w 685015"/>
                <a:gd name="connsiteY4" fmla="*/ 0 h 1209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5015" h="1209774">
                  <a:moveTo>
                    <a:pt x="0" y="0"/>
                  </a:moveTo>
                  <a:lnTo>
                    <a:pt x="685015" y="688157"/>
                  </a:lnTo>
                  <a:cubicBezTo>
                    <a:pt x="682920" y="862029"/>
                    <a:pt x="680826" y="1035902"/>
                    <a:pt x="678731" y="1209774"/>
                  </a:cubicBezTo>
                  <a:lnTo>
                    <a:pt x="1" y="524759"/>
                  </a:lnTo>
                  <a:cubicBezTo>
                    <a:pt x="1" y="349839"/>
                    <a:pt x="0" y="174920"/>
                    <a:pt x="0" y="0"/>
                  </a:cubicBezTo>
                  <a:close/>
                </a:path>
              </a:pathLst>
            </a:custGeom>
            <a:solidFill>
              <a:srgbClr val="CA2F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1"/>
            <p:cNvSpPr/>
            <p:nvPr/>
          </p:nvSpPr>
          <p:spPr>
            <a:xfrm>
              <a:off x="11261108" y="343110"/>
              <a:ext cx="941798" cy="1663267"/>
            </a:xfrm>
            <a:custGeom>
              <a:avLst/>
              <a:gdLst>
                <a:gd name="connsiteX0" fmla="*/ 0 w 892404"/>
                <a:gd name="connsiteY0" fmla="*/ 0 h 882977"/>
                <a:gd name="connsiteX1" fmla="*/ 892404 w 892404"/>
                <a:gd name="connsiteY1" fmla="*/ 0 h 882977"/>
                <a:gd name="connsiteX2" fmla="*/ 892404 w 892404"/>
                <a:gd name="connsiteY2" fmla="*/ 882977 h 882977"/>
                <a:gd name="connsiteX3" fmla="*/ 0 w 892404"/>
                <a:gd name="connsiteY3" fmla="*/ 882977 h 882977"/>
                <a:gd name="connsiteX4" fmla="*/ 0 w 892404"/>
                <a:gd name="connsiteY4" fmla="*/ 0 h 882977"/>
                <a:gd name="connsiteX0" fmla="*/ 235670 w 892404"/>
                <a:gd name="connsiteY0" fmla="*/ 0 h 1545996"/>
                <a:gd name="connsiteX1" fmla="*/ 892404 w 892404"/>
                <a:gd name="connsiteY1" fmla="*/ 663019 h 1545996"/>
                <a:gd name="connsiteX2" fmla="*/ 892404 w 892404"/>
                <a:gd name="connsiteY2" fmla="*/ 1545996 h 1545996"/>
                <a:gd name="connsiteX3" fmla="*/ 0 w 892404"/>
                <a:gd name="connsiteY3" fmla="*/ 1545996 h 1545996"/>
                <a:gd name="connsiteX4" fmla="*/ 235670 w 892404"/>
                <a:gd name="connsiteY4" fmla="*/ 0 h 1545996"/>
                <a:gd name="connsiteX0" fmla="*/ 0 w 656734"/>
                <a:gd name="connsiteY0" fmla="*/ 0 h 1545996"/>
                <a:gd name="connsiteX1" fmla="*/ 656734 w 656734"/>
                <a:gd name="connsiteY1" fmla="*/ 663019 h 1545996"/>
                <a:gd name="connsiteX2" fmla="*/ 656734 w 656734"/>
                <a:gd name="connsiteY2" fmla="*/ 1545996 h 1545996"/>
                <a:gd name="connsiteX3" fmla="*/ 75415 w 656734"/>
                <a:gd name="connsiteY3" fmla="*/ 549897 h 1545996"/>
                <a:gd name="connsiteX4" fmla="*/ 0 w 656734"/>
                <a:gd name="connsiteY4" fmla="*/ 0 h 1545996"/>
                <a:gd name="connsiteX0" fmla="*/ 0 w 656734"/>
                <a:gd name="connsiteY0" fmla="*/ 0 h 986673"/>
                <a:gd name="connsiteX1" fmla="*/ 656734 w 656734"/>
                <a:gd name="connsiteY1" fmla="*/ 663019 h 986673"/>
                <a:gd name="connsiteX2" fmla="*/ 606458 w 656734"/>
                <a:gd name="connsiteY2" fmla="*/ 986673 h 986673"/>
                <a:gd name="connsiteX3" fmla="*/ 75415 w 656734"/>
                <a:gd name="connsiteY3" fmla="*/ 549897 h 986673"/>
                <a:gd name="connsiteX4" fmla="*/ 0 w 656734"/>
                <a:gd name="connsiteY4" fmla="*/ 0 h 986673"/>
                <a:gd name="connsiteX0" fmla="*/ 9426 w 666160"/>
                <a:gd name="connsiteY0" fmla="*/ 0 h 986673"/>
                <a:gd name="connsiteX1" fmla="*/ 666160 w 666160"/>
                <a:gd name="connsiteY1" fmla="*/ 663019 h 986673"/>
                <a:gd name="connsiteX2" fmla="*/ 615884 w 666160"/>
                <a:gd name="connsiteY2" fmla="*/ 986673 h 986673"/>
                <a:gd name="connsiteX3" fmla="*/ 0 w 666160"/>
                <a:gd name="connsiteY3" fmla="*/ 524759 h 986673"/>
                <a:gd name="connsiteX4" fmla="*/ 9426 w 666160"/>
                <a:gd name="connsiteY4" fmla="*/ 0 h 986673"/>
                <a:gd name="connsiteX0" fmla="*/ 9426 w 678730"/>
                <a:gd name="connsiteY0" fmla="*/ 0 h 1209774"/>
                <a:gd name="connsiteX1" fmla="*/ 666160 w 678730"/>
                <a:gd name="connsiteY1" fmla="*/ 663019 h 1209774"/>
                <a:gd name="connsiteX2" fmla="*/ 678730 w 678730"/>
                <a:gd name="connsiteY2" fmla="*/ 1209774 h 1209774"/>
                <a:gd name="connsiteX3" fmla="*/ 0 w 678730"/>
                <a:gd name="connsiteY3" fmla="*/ 524759 h 1209774"/>
                <a:gd name="connsiteX4" fmla="*/ 9426 w 678730"/>
                <a:gd name="connsiteY4" fmla="*/ 0 h 1209774"/>
                <a:gd name="connsiteX0" fmla="*/ 9426 w 685014"/>
                <a:gd name="connsiteY0" fmla="*/ 0 h 1209774"/>
                <a:gd name="connsiteX1" fmla="*/ 685014 w 685014"/>
                <a:gd name="connsiteY1" fmla="*/ 688157 h 1209774"/>
                <a:gd name="connsiteX2" fmla="*/ 678730 w 685014"/>
                <a:gd name="connsiteY2" fmla="*/ 1209774 h 1209774"/>
                <a:gd name="connsiteX3" fmla="*/ 0 w 685014"/>
                <a:gd name="connsiteY3" fmla="*/ 524759 h 1209774"/>
                <a:gd name="connsiteX4" fmla="*/ 9426 w 685014"/>
                <a:gd name="connsiteY4" fmla="*/ 0 h 1209774"/>
                <a:gd name="connsiteX0" fmla="*/ 0 w 685015"/>
                <a:gd name="connsiteY0" fmla="*/ 0 h 1209774"/>
                <a:gd name="connsiteX1" fmla="*/ 685015 w 685015"/>
                <a:gd name="connsiteY1" fmla="*/ 688157 h 1209774"/>
                <a:gd name="connsiteX2" fmla="*/ 678731 w 685015"/>
                <a:gd name="connsiteY2" fmla="*/ 1209774 h 1209774"/>
                <a:gd name="connsiteX3" fmla="*/ 1 w 685015"/>
                <a:gd name="connsiteY3" fmla="*/ 524759 h 1209774"/>
                <a:gd name="connsiteX4" fmla="*/ 0 w 685015"/>
                <a:gd name="connsiteY4" fmla="*/ 0 h 1209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5015" h="1209774">
                  <a:moveTo>
                    <a:pt x="0" y="0"/>
                  </a:moveTo>
                  <a:lnTo>
                    <a:pt x="685015" y="688157"/>
                  </a:lnTo>
                  <a:cubicBezTo>
                    <a:pt x="682920" y="862029"/>
                    <a:pt x="680826" y="1035902"/>
                    <a:pt x="678731" y="1209774"/>
                  </a:cubicBezTo>
                  <a:lnTo>
                    <a:pt x="1" y="524759"/>
                  </a:lnTo>
                  <a:cubicBezTo>
                    <a:pt x="1" y="349839"/>
                    <a:pt x="0" y="174920"/>
                    <a:pt x="0" y="0"/>
                  </a:cubicBezTo>
                  <a:close/>
                </a:path>
              </a:pathLst>
            </a:custGeom>
            <a:solidFill>
              <a:srgbClr val="CA2F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6" name="Picture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926" y="175095"/>
            <a:ext cx="2248329" cy="81031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772697" y="343110"/>
            <a:ext cx="96591" cy="558411"/>
          </a:xfrm>
          <a:prstGeom prst="rect">
            <a:avLst/>
          </a:prstGeom>
          <a:solidFill>
            <a:srgbClr val="CB2E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Espace réservé du contenu 2"/>
          <p:cNvSpPr txBox="1">
            <a:spLocks/>
          </p:cNvSpPr>
          <p:nvPr/>
        </p:nvSpPr>
        <p:spPr>
          <a:xfrm>
            <a:off x="3125337" y="361666"/>
            <a:ext cx="7219666" cy="59367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sz="4000" dirty="0"/>
              <a:t> </a:t>
            </a:r>
            <a:r>
              <a:rPr lang="fr-FR" sz="4000" b="1" dirty="0">
                <a:solidFill>
                  <a:srgbClr val="002060"/>
                </a:solidFill>
              </a:rPr>
              <a:t>PLAN DETAILLE DU COURS </a:t>
            </a:r>
            <a:endParaRPr lang="fr-FR" sz="4000" b="1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2D211CBA-D42A-C36F-8A45-667EEEAB496B}"/>
              </a:ext>
            </a:extLst>
          </p:cNvPr>
          <p:cNvSpPr txBox="1"/>
          <p:nvPr/>
        </p:nvSpPr>
        <p:spPr>
          <a:xfrm>
            <a:off x="2034127" y="1186124"/>
            <a:ext cx="36665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I. Généralités sur les robots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643A7B85-6D86-92DB-8148-57F7C1F73660}"/>
              </a:ext>
            </a:extLst>
          </p:cNvPr>
          <p:cNvSpPr txBox="1"/>
          <p:nvPr/>
        </p:nvSpPr>
        <p:spPr>
          <a:xfrm>
            <a:off x="2452255" y="1647789"/>
            <a:ext cx="25253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>
                <a:solidFill>
                  <a:srgbClr val="7030A0"/>
                </a:solidFill>
              </a:rPr>
              <a:t>1. Exemples de robots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294BE9A3-9CD0-95D5-EF38-A129EFB25117}"/>
              </a:ext>
            </a:extLst>
          </p:cNvPr>
          <p:cNvSpPr txBox="1"/>
          <p:nvPr/>
        </p:nvSpPr>
        <p:spPr>
          <a:xfrm>
            <a:off x="2452255" y="2047899"/>
            <a:ext cx="26824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>
                <a:solidFill>
                  <a:srgbClr val="7030A0"/>
                </a:solidFill>
              </a:rPr>
              <a:t>2. Définition d’un robot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687253F4-4604-3D14-762C-30D71797DAE3}"/>
              </a:ext>
            </a:extLst>
          </p:cNvPr>
          <p:cNvSpPr txBox="1"/>
          <p:nvPr/>
        </p:nvSpPr>
        <p:spPr>
          <a:xfrm>
            <a:off x="2452255" y="2448009"/>
            <a:ext cx="28302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>
                <a:solidFill>
                  <a:srgbClr val="7030A0"/>
                </a:solidFill>
              </a:rPr>
              <a:t>3. Synoptique d’un robot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6EBAD406-67C2-6029-33DB-0312DD9C7627}"/>
              </a:ext>
            </a:extLst>
          </p:cNvPr>
          <p:cNvSpPr txBox="1"/>
          <p:nvPr/>
        </p:nvSpPr>
        <p:spPr>
          <a:xfrm>
            <a:off x="2452255" y="2848119"/>
            <a:ext cx="21251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>
                <a:solidFill>
                  <a:srgbClr val="7030A0"/>
                </a:solidFill>
              </a:rPr>
              <a:t>4. Problématiques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EA33B696-B96D-16E6-3A06-55517B1FBF02}"/>
              </a:ext>
            </a:extLst>
          </p:cNvPr>
          <p:cNvSpPr txBox="1"/>
          <p:nvPr/>
        </p:nvSpPr>
        <p:spPr>
          <a:xfrm>
            <a:off x="2034127" y="3248229"/>
            <a:ext cx="25212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II. Types de robots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09BE1D22-A692-B9E5-F3F6-B6C2043D2E8C}"/>
              </a:ext>
            </a:extLst>
          </p:cNvPr>
          <p:cNvSpPr txBox="1"/>
          <p:nvPr/>
        </p:nvSpPr>
        <p:spPr>
          <a:xfrm>
            <a:off x="1939076" y="4339700"/>
            <a:ext cx="44336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III. Les moteurs à courant continu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04DD7996-8348-2766-1EF9-9A154C2E1406}"/>
              </a:ext>
            </a:extLst>
          </p:cNvPr>
          <p:cNvSpPr txBox="1"/>
          <p:nvPr/>
        </p:nvSpPr>
        <p:spPr>
          <a:xfrm>
            <a:off x="2452255" y="3629965"/>
            <a:ext cx="23817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>
                <a:solidFill>
                  <a:srgbClr val="7030A0"/>
                </a:solidFill>
              </a:rPr>
              <a:t>1. Les manipulateurs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87F5E613-9AFD-6573-63B8-759A8BE64F1E}"/>
              </a:ext>
            </a:extLst>
          </p:cNvPr>
          <p:cNvSpPr txBox="1"/>
          <p:nvPr/>
        </p:nvSpPr>
        <p:spPr>
          <a:xfrm>
            <a:off x="2452255" y="4030075"/>
            <a:ext cx="24321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>
                <a:solidFill>
                  <a:srgbClr val="7030A0"/>
                </a:solidFill>
              </a:rPr>
              <a:t>2. Les robots mobiles</a:t>
            </a:r>
          </a:p>
        </p:txBody>
      </p: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1848259E-28C9-3DC2-8AE6-1AF0A34DC50E}"/>
              </a:ext>
            </a:extLst>
          </p:cNvPr>
          <p:cNvCxnSpPr/>
          <p:nvPr/>
        </p:nvCxnSpPr>
        <p:spPr>
          <a:xfrm>
            <a:off x="-12000" y="6326659"/>
            <a:ext cx="12204000" cy="0"/>
          </a:xfrm>
          <a:prstGeom prst="line">
            <a:avLst/>
          </a:prstGeom>
          <a:ln w="34925">
            <a:solidFill>
              <a:schemeClr val="dk1">
                <a:alpha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ZoneTexte 13">
            <a:extLst>
              <a:ext uri="{FF2B5EF4-FFF2-40B4-BE49-F238E27FC236}">
                <a16:creationId xmlns:a16="http://schemas.microsoft.com/office/drawing/2014/main" id="{EE9A5584-B882-39B8-C5F4-6C0C8E61FE60}"/>
              </a:ext>
            </a:extLst>
          </p:cNvPr>
          <p:cNvSpPr txBox="1"/>
          <p:nvPr/>
        </p:nvSpPr>
        <p:spPr>
          <a:xfrm>
            <a:off x="4358456" y="6437870"/>
            <a:ext cx="32526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800" b="1" dirty="0"/>
              <a:t>Année Universitaire : 2022-2023</a:t>
            </a:r>
          </a:p>
          <a:p>
            <a:endParaRPr lang="fr-FR" dirty="0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FF9357CF-8666-7381-AA10-0213CE799834}"/>
              </a:ext>
            </a:extLst>
          </p:cNvPr>
          <p:cNvSpPr txBox="1"/>
          <p:nvPr/>
        </p:nvSpPr>
        <p:spPr>
          <a:xfrm>
            <a:off x="1939076" y="4834459"/>
            <a:ext cx="36780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IV. Modélisation d’un robot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A7FE3987-28B2-E21D-528A-A34DCBE5B61B}"/>
              </a:ext>
            </a:extLst>
          </p:cNvPr>
          <p:cNvSpPr txBox="1"/>
          <p:nvPr/>
        </p:nvSpPr>
        <p:spPr>
          <a:xfrm>
            <a:off x="1939076" y="5324536"/>
            <a:ext cx="59770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V. Mini projet : Réalisation d’un robot 4 roues</a:t>
            </a:r>
          </a:p>
        </p:txBody>
      </p:sp>
    </p:spTree>
    <p:extLst>
      <p:ext uri="{BB962C8B-B14F-4D97-AF65-F5344CB8AC3E}">
        <p14:creationId xmlns:p14="http://schemas.microsoft.com/office/powerpoint/2010/main" val="2173773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15" grpId="0"/>
      <p:bldP spid="1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/>
          <p:cNvGrpSpPr/>
          <p:nvPr/>
        </p:nvGrpSpPr>
        <p:grpSpPr>
          <a:xfrm>
            <a:off x="11379635" y="-12301"/>
            <a:ext cx="828494" cy="2145902"/>
            <a:chOff x="10899278" y="-12302"/>
            <a:chExt cx="1308851" cy="3390085"/>
          </a:xfrm>
        </p:grpSpPr>
        <p:sp>
          <p:nvSpPr>
            <p:cNvPr id="23" name="Rectangle 22"/>
            <p:cNvSpPr/>
            <p:nvPr/>
          </p:nvSpPr>
          <p:spPr>
            <a:xfrm rot="2675242">
              <a:off x="11670772" y="1745454"/>
              <a:ext cx="414476" cy="705843"/>
            </a:xfrm>
            <a:custGeom>
              <a:avLst/>
              <a:gdLst>
                <a:gd name="connsiteX0" fmla="*/ 0 w 402219"/>
                <a:gd name="connsiteY0" fmla="*/ 0 h 579469"/>
                <a:gd name="connsiteX1" fmla="*/ 402219 w 402219"/>
                <a:gd name="connsiteY1" fmla="*/ 0 h 579469"/>
                <a:gd name="connsiteX2" fmla="*/ 402219 w 402219"/>
                <a:gd name="connsiteY2" fmla="*/ 579469 h 579469"/>
                <a:gd name="connsiteX3" fmla="*/ 0 w 402219"/>
                <a:gd name="connsiteY3" fmla="*/ 579469 h 579469"/>
                <a:gd name="connsiteX4" fmla="*/ 0 w 402219"/>
                <a:gd name="connsiteY4" fmla="*/ 0 h 579469"/>
                <a:gd name="connsiteX0" fmla="*/ 4604 w 402219"/>
                <a:gd name="connsiteY0" fmla="*/ 0 h 601656"/>
                <a:gd name="connsiteX1" fmla="*/ 402219 w 402219"/>
                <a:gd name="connsiteY1" fmla="*/ 22187 h 601656"/>
                <a:gd name="connsiteX2" fmla="*/ 402219 w 402219"/>
                <a:gd name="connsiteY2" fmla="*/ 601656 h 601656"/>
                <a:gd name="connsiteX3" fmla="*/ 0 w 402219"/>
                <a:gd name="connsiteY3" fmla="*/ 601656 h 601656"/>
                <a:gd name="connsiteX4" fmla="*/ 4604 w 402219"/>
                <a:gd name="connsiteY4" fmla="*/ 0 h 601656"/>
                <a:gd name="connsiteX0" fmla="*/ 4604 w 407044"/>
                <a:gd name="connsiteY0" fmla="*/ 0 h 651829"/>
                <a:gd name="connsiteX1" fmla="*/ 402219 w 407044"/>
                <a:gd name="connsiteY1" fmla="*/ 22187 h 651829"/>
                <a:gd name="connsiteX2" fmla="*/ 407044 w 407044"/>
                <a:gd name="connsiteY2" fmla="*/ 651829 h 651829"/>
                <a:gd name="connsiteX3" fmla="*/ 0 w 407044"/>
                <a:gd name="connsiteY3" fmla="*/ 601656 h 651829"/>
                <a:gd name="connsiteX4" fmla="*/ 4604 w 407044"/>
                <a:gd name="connsiteY4" fmla="*/ 0 h 651829"/>
                <a:gd name="connsiteX0" fmla="*/ 4604 w 414476"/>
                <a:gd name="connsiteY0" fmla="*/ 0 h 651829"/>
                <a:gd name="connsiteX1" fmla="*/ 414308 w 414476"/>
                <a:gd name="connsiteY1" fmla="*/ 24003 h 651829"/>
                <a:gd name="connsiteX2" fmla="*/ 407044 w 414476"/>
                <a:gd name="connsiteY2" fmla="*/ 651829 h 651829"/>
                <a:gd name="connsiteX3" fmla="*/ 0 w 414476"/>
                <a:gd name="connsiteY3" fmla="*/ 601656 h 651829"/>
                <a:gd name="connsiteX4" fmla="*/ 4604 w 414476"/>
                <a:gd name="connsiteY4" fmla="*/ 0 h 651829"/>
                <a:gd name="connsiteX0" fmla="*/ 6518 w 414476"/>
                <a:gd name="connsiteY0" fmla="*/ 0 h 677748"/>
                <a:gd name="connsiteX1" fmla="*/ 414308 w 414476"/>
                <a:gd name="connsiteY1" fmla="*/ 49922 h 677748"/>
                <a:gd name="connsiteX2" fmla="*/ 407044 w 414476"/>
                <a:gd name="connsiteY2" fmla="*/ 677748 h 677748"/>
                <a:gd name="connsiteX3" fmla="*/ 0 w 414476"/>
                <a:gd name="connsiteY3" fmla="*/ 627575 h 677748"/>
                <a:gd name="connsiteX4" fmla="*/ 6518 w 414476"/>
                <a:gd name="connsiteY4" fmla="*/ 0 h 677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4476" h="677748">
                  <a:moveTo>
                    <a:pt x="6518" y="0"/>
                  </a:moveTo>
                  <a:lnTo>
                    <a:pt x="414308" y="49922"/>
                  </a:lnTo>
                  <a:cubicBezTo>
                    <a:pt x="415916" y="259803"/>
                    <a:pt x="405436" y="467867"/>
                    <a:pt x="407044" y="677748"/>
                  </a:cubicBezTo>
                  <a:lnTo>
                    <a:pt x="0" y="627575"/>
                  </a:lnTo>
                  <a:cubicBezTo>
                    <a:pt x="1535" y="427023"/>
                    <a:pt x="4983" y="200552"/>
                    <a:pt x="6518" y="0"/>
                  </a:cubicBezTo>
                  <a:close/>
                </a:path>
              </a:pathLst>
            </a:custGeom>
            <a:solidFill>
              <a:srgbClr val="B019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Isosceles Triangle 17"/>
            <p:cNvSpPr/>
            <p:nvPr/>
          </p:nvSpPr>
          <p:spPr>
            <a:xfrm rot="10800000">
              <a:off x="10899278" y="-12302"/>
              <a:ext cx="1308851" cy="1311713"/>
            </a:xfrm>
            <a:custGeom>
              <a:avLst/>
              <a:gdLst>
                <a:gd name="connsiteX0" fmla="*/ 0 w 1392277"/>
                <a:gd name="connsiteY0" fmla="*/ 2288297 h 2288297"/>
                <a:gd name="connsiteX1" fmla="*/ 696139 w 1392277"/>
                <a:gd name="connsiteY1" fmla="*/ 0 h 2288297"/>
                <a:gd name="connsiteX2" fmla="*/ 1392277 w 1392277"/>
                <a:gd name="connsiteY2" fmla="*/ 2288297 h 2288297"/>
                <a:gd name="connsiteX3" fmla="*/ 0 w 1392277"/>
                <a:gd name="connsiteY3" fmla="*/ 2288297 h 2288297"/>
                <a:gd name="connsiteX0" fmla="*/ 16082 w 1408359"/>
                <a:gd name="connsiteY0" fmla="*/ 3335951 h 3335951"/>
                <a:gd name="connsiteX1" fmla="*/ 0 w 1408359"/>
                <a:gd name="connsiteY1" fmla="*/ 0 h 3335951"/>
                <a:gd name="connsiteX2" fmla="*/ 1408359 w 1408359"/>
                <a:gd name="connsiteY2" fmla="*/ 3335951 h 3335951"/>
                <a:gd name="connsiteX3" fmla="*/ 16082 w 1408359"/>
                <a:gd name="connsiteY3" fmla="*/ 3335951 h 3335951"/>
                <a:gd name="connsiteX0" fmla="*/ 16082 w 3080930"/>
                <a:gd name="connsiteY0" fmla="*/ 3335951 h 3349735"/>
                <a:gd name="connsiteX1" fmla="*/ 0 w 3080930"/>
                <a:gd name="connsiteY1" fmla="*/ 0 h 3349735"/>
                <a:gd name="connsiteX2" fmla="*/ 3080930 w 3080930"/>
                <a:gd name="connsiteY2" fmla="*/ 3349735 h 3349735"/>
                <a:gd name="connsiteX3" fmla="*/ 16082 w 3080930"/>
                <a:gd name="connsiteY3" fmla="*/ 3335951 h 3349735"/>
                <a:gd name="connsiteX0" fmla="*/ 11487 w 3076335"/>
                <a:gd name="connsiteY0" fmla="*/ 2325057 h 2338841"/>
                <a:gd name="connsiteX1" fmla="*/ 0 w 3076335"/>
                <a:gd name="connsiteY1" fmla="*/ 0 h 2338841"/>
                <a:gd name="connsiteX2" fmla="*/ 3076335 w 3076335"/>
                <a:gd name="connsiteY2" fmla="*/ 2338841 h 2338841"/>
                <a:gd name="connsiteX3" fmla="*/ 11487 w 3076335"/>
                <a:gd name="connsiteY3" fmla="*/ 2325057 h 2338841"/>
                <a:gd name="connsiteX0" fmla="*/ 25272 w 3090120"/>
                <a:gd name="connsiteY0" fmla="*/ 3124582 h 3138366"/>
                <a:gd name="connsiteX1" fmla="*/ 0 w 3090120"/>
                <a:gd name="connsiteY1" fmla="*/ 0 h 3138366"/>
                <a:gd name="connsiteX2" fmla="*/ 3090120 w 3090120"/>
                <a:gd name="connsiteY2" fmla="*/ 3138366 h 3138366"/>
                <a:gd name="connsiteX3" fmla="*/ 25272 w 3090120"/>
                <a:gd name="connsiteY3" fmla="*/ 3124582 h 3138366"/>
                <a:gd name="connsiteX0" fmla="*/ 11487 w 3090120"/>
                <a:gd name="connsiteY0" fmla="*/ 3138366 h 3138366"/>
                <a:gd name="connsiteX1" fmla="*/ 0 w 3090120"/>
                <a:gd name="connsiteY1" fmla="*/ 0 h 3138366"/>
                <a:gd name="connsiteX2" fmla="*/ 3090120 w 3090120"/>
                <a:gd name="connsiteY2" fmla="*/ 3138366 h 3138366"/>
                <a:gd name="connsiteX3" fmla="*/ 11487 w 3090120"/>
                <a:gd name="connsiteY3" fmla="*/ 3138366 h 3138366"/>
                <a:gd name="connsiteX0" fmla="*/ 11487 w 4293981"/>
                <a:gd name="connsiteY0" fmla="*/ 3138366 h 3148907"/>
                <a:gd name="connsiteX1" fmla="*/ 0 w 4293981"/>
                <a:gd name="connsiteY1" fmla="*/ 0 h 3148907"/>
                <a:gd name="connsiteX2" fmla="*/ 4293981 w 4293981"/>
                <a:gd name="connsiteY2" fmla="*/ 3148907 h 3148907"/>
                <a:gd name="connsiteX3" fmla="*/ 11487 w 4293981"/>
                <a:gd name="connsiteY3" fmla="*/ 3138366 h 3148907"/>
                <a:gd name="connsiteX0" fmla="*/ 152 w 4282646"/>
                <a:gd name="connsiteY0" fmla="*/ 3138366 h 3148907"/>
                <a:gd name="connsiteX1" fmla="*/ 128648 w 4282646"/>
                <a:gd name="connsiteY1" fmla="*/ 0 h 3148907"/>
                <a:gd name="connsiteX2" fmla="*/ 4282646 w 4282646"/>
                <a:gd name="connsiteY2" fmla="*/ 3148907 h 3148907"/>
                <a:gd name="connsiteX3" fmla="*/ 152 w 4282646"/>
                <a:gd name="connsiteY3" fmla="*/ 3138366 h 3148907"/>
                <a:gd name="connsiteX0" fmla="*/ 1305 w 4157813"/>
                <a:gd name="connsiteY0" fmla="*/ 3191081 h 3191081"/>
                <a:gd name="connsiteX1" fmla="*/ 3815 w 4157813"/>
                <a:gd name="connsiteY1" fmla="*/ 0 h 3191081"/>
                <a:gd name="connsiteX2" fmla="*/ 4157813 w 4157813"/>
                <a:gd name="connsiteY2" fmla="*/ 3148907 h 3191081"/>
                <a:gd name="connsiteX3" fmla="*/ 1305 w 4157813"/>
                <a:gd name="connsiteY3" fmla="*/ 3191081 h 3191081"/>
                <a:gd name="connsiteX0" fmla="*/ 1305 w 4227807"/>
                <a:gd name="connsiteY0" fmla="*/ 3191081 h 3191081"/>
                <a:gd name="connsiteX1" fmla="*/ 3815 w 4227807"/>
                <a:gd name="connsiteY1" fmla="*/ 0 h 3191081"/>
                <a:gd name="connsiteX2" fmla="*/ 4227807 w 4227807"/>
                <a:gd name="connsiteY2" fmla="*/ 3191079 h 3191081"/>
                <a:gd name="connsiteX3" fmla="*/ 1305 w 4227807"/>
                <a:gd name="connsiteY3" fmla="*/ 3191081 h 3191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27807" h="3191081">
                  <a:moveTo>
                    <a:pt x="1305" y="3191081"/>
                  </a:moveTo>
                  <a:cubicBezTo>
                    <a:pt x="-4056" y="2079097"/>
                    <a:pt x="9176" y="1111984"/>
                    <a:pt x="3815" y="0"/>
                  </a:cubicBezTo>
                  <a:lnTo>
                    <a:pt x="4227807" y="3191079"/>
                  </a:lnTo>
                  <a:lnTo>
                    <a:pt x="1305" y="3191081"/>
                  </a:lnTo>
                  <a:close/>
                </a:path>
              </a:pathLst>
            </a:custGeom>
            <a:solidFill>
              <a:srgbClr val="0117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1517891" y="2168009"/>
              <a:ext cx="685015" cy="1209774"/>
            </a:xfrm>
            <a:custGeom>
              <a:avLst/>
              <a:gdLst>
                <a:gd name="connsiteX0" fmla="*/ 0 w 892404"/>
                <a:gd name="connsiteY0" fmla="*/ 0 h 882977"/>
                <a:gd name="connsiteX1" fmla="*/ 892404 w 892404"/>
                <a:gd name="connsiteY1" fmla="*/ 0 h 882977"/>
                <a:gd name="connsiteX2" fmla="*/ 892404 w 892404"/>
                <a:gd name="connsiteY2" fmla="*/ 882977 h 882977"/>
                <a:gd name="connsiteX3" fmla="*/ 0 w 892404"/>
                <a:gd name="connsiteY3" fmla="*/ 882977 h 882977"/>
                <a:gd name="connsiteX4" fmla="*/ 0 w 892404"/>
                <a:gd name="connsiteY4" fmla="*/ 0 h 882977"/>
                <a:gd name="connsiteX0" fmla="*/ 235670 w 892404"/>
                <a:gd name="connsiteY0" fmla="*/ 0 h 1545996"/>
                <a:gd name="connsiteX1" fmla="*/ 892404 w 892404"/>
                <a:gd name="connsiteY1" fmla="*/ 663019 h 1545996"/>
                <a:gd name="connsiteX2" fmla="*/ 892404 w 892404"/>
                <a:gd name="connsiteY2" fmla="*/ 1545996 h 1545996"/>
                <a:gd name="connsiteX3" fmla="*/ 0 w 892404"/>
                <a:gd name="connsiteY3" fmla="*/ 1545996 h 1545996"/>
                <a:gd name="connsiteX4" fmla="*/ 235670 w 892404"/>
                <a:gd name="connsiteY4" fmla="*/ 0 h 1545996"/>
                <a:gd name="connsiteX0" fmla="*/ 0 w 656734"/>
                <a:gd name="connsiteY0" fmla="*/ 0 h 1545996"/>
                <a:gd name="connsiteX1" fmla="*/ 656734 w 656734"/>
                <a:gd name="connsiteY1" fmla="*/ 663019 h 1545996"/>
                <a:gd name="connsiteX2" fmla="*/ 656734 w 656734"/>
                <a:gd name="connsiteY2" fmla="*/ 1545996 h 1545996"/>
                <a:gd name="connsiteX3" fmla="*/ 75415 w 656734"/>
                <a:gd name="connsiteY3" fmla="*/ 549897 h 1545996"/>
                <a:gd name="connsiteX4" fmla="*/ 0 w 656734"/>
                <a:gd name="connsiteY4" fmla="*/ 0 h 1545996"/>
                <a:gd name="connsiteX0" fmla="*/ 0 w 656734"/>
                <a:gd name="connsiteY0" fmla="*/ 0 h 986673"/>
                <a:gd name="connsiteX1" fmla="*/ 656734 w 656734"/>
                <a:gd name="connsiteY1" fmla="*/ 663019 h 986673"/>
                <a:gd name="connsiteX2" fmla="*/ 606458 w 656734"/>
                <a:gd name="connsiteY2" fmla="*/ 986673 h 986673"/>
                <a:gd name="connsiteX3" fmla="*/ 75415 w 656734"/>
                <a:gd name="connsiteY3" fmla="*/ 549897 h 986673"/>
                <a:gd name="connsiteX4" fmla="*/ 0 w 656734"/>
                <a:gd name="connsiteY4" fmla="*/ 0 h 986673"/>
                <a:gd name="connsiteX0" fmla="*/ 9426 w 666160"/>
                <a:gd name="connsiteY0" fmla="*/ 0 h 986673"/>
                <a:gd name="connsiteX1" fmla="*/ 666160 w 666160"/>
                <a:gd name="connsiteY1" fmla="*/ 663019 h 986673"/>
                <a:gd name="connsiteX2" fmla="*/ 615884 w 666160"/>
                <a:gd name="connsiteY2" fmla="*/ 986673 h 986673"/>
                <a:gd name="connsiteX3" fmla="*/ 0 w 666160"/>
                <a:gd name="connsiteY3" fmla="*/ 524759 h 986673"/>
                <a:gd name="connsiteX4" fmla="*/ 9426 w 666160"/>
                <a:gd name="connsiteY4" fmla="*/ 0 h 986673"/>
                <a:gd name="connsiteX0" fmla="*/ 9426 w 678730"/>
                <a:gd name="connsiteY0" fmla="*/ 0 h 1209774"/>
                <a:gd name="connsiteX1" fmla="*/ 666160 w 678730"/>
                <a:gd name="connsiteY1" fmla="*/ 663019 h 1209774"/>
                <a:gd name="connsiteX2" fmla="*/ 678730 w 678730"/>
                <a:gd name="connsiteY2" fmla="*/ 1209774 h 1209774"/>
                <a:gd name="connsiteX3" fmla="*/ 0 w 678730"/>
                <a:gd name="connsiteY3" fmla="*/ 524759 h 1209774"/>
                <a:gd name="connsiteX4" fmla="*/ 9426 w 678730"/>
                <a:gd name="connsiteY4" fmla="*/ 0 h 1209774"/>
                <a:gd name="connsiteX0" fmla="*/ 9426 w 685014"/>
                <a:gd name="connsiteY0" fmla="*/ 0 h 1209774"/>
                <a:gd name="connsiteX1" fmla="*/ 685014 w 685014"/>
                <a:gd name="connsiteY1" fmla="*/ 688157 h 1209774"/>
                <a:gd name="connsiteX2" fmla="*/ 678730 w 685014"/>
                <a:gd name="connsiteY2" fmla="*/ 1209774 h 1209774"/>
                <a:gd name="connsiteX3" fmla="*/ 0 w 685014"/>
                <a:gd name="connsiteY3" fmla="*/ 524759 h 1209774"/>
                <a:gd name="connsiteX4" fmla="*/ 9426 w 685014"/>
                <a:gd name="connsiteY4" fmla="*/ 0 h 1209774"/>
                <a:gd name="connsiteX0" fmla="*/ 0 w 685015"/>
                <a:gd name="connsiteY0" fmla="*/ 0 h 1209774"/>
                <a:gd name="connsiteX1" fmla="*/ 685015 w 685015"/>
                <a:gd name="connsiteY1" fmla="*/ 688157 h 1209774"/>
                <a:gd name="connsiteX2" fmla="*/ 678731 w 685015"/>
                <a:gd name="connsiteY2" fmla="*/ 1209774 h 1209774"/>
                <a:gd name="connsiteX3" fmla="*/ 1 w 685015"/>
                <a:gd name="connsiteY3" fmla="*/ 524759 h 1209774"/>
                <a:gd name="connsiteX4" fmla="*/ 0 w 685015"/>
                <a:gd name="connsiteY4" fmla="*/ 0 h 1209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5015" h="1209774">
                  <a:moveTo>
                    <a:pt x="0" y="0"/>
                  </a:moveTo>
                  <a:lnTo>
                    <a:pt x="685015" y="688157"/>
                  </a:lnTo>
                  <a:cubicBezTo>
                    <a:pt x="682920" y="862029"/>
                    <a:pt x="680826" y="1035902"/>
                    <a:pt x="678731" y="1209774"/>
                  </a:cubicBezTo>
                  <a:lnTo>
                    <a:pt x="1" y="524759"/>
                  </a:lnTo>
                  <a:cubicBezTo>
                    <a:pt x="1" y="349839"/>
                    <a:pt x="0" y="174920"/>
                    <a:pt x="0" y="0"/>
                  </a:cubicBezTo>
                  <a:close/>
                </a:path>
              </a:pathLst>
            </a:custGeom>
            <a:solidFill>
              <a:srgbClr val="CA2F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1"/>
            <p:cNvSpPr/>
            <p:nvPr/>
          </p:nvSpPr>
          <p:spPr>
            <a:xfrm>
              <a:off x="11261108" y="343110"/>
              <a:ext cx="941798" cy="1663267"/>
            </a:xfrm>
            <a:custGeom>
              <a:avLst/>
              <a:gdLst>
                <a:gd name="connsiteX0" fmla="*/ 0 w 892404"/>
                <a:gd name="connsiteY0" fmla="*/ 0 h 882977"/>
                <a:gd name="connsiteX1" fmla="*/ 892404 w 892404"/>
                <a:gd name="connsiteY1" fmla="*/ 0 h 882977"/>
                <a:gd name="connsiteX2" fmla="*/ 892404 w 892404"/>
                <a:gd name="connsiteY2" fmla="*/ 882977 h 882977"/>
                <a:gd name="connsiteX3" fmla="*/ 0 w 892404"/>
                <a:gd name="connsiteY3" fmla="*/ 882977 h 882977"/>
                <a:gd name="connsiteX4" fmla="*/ 0 w 892404"/>
                <a:gd name="connsiteY4" fmla="*/ 0 h 882977"/>
                <a:gd name="connsiteX0" fmla="*/ 235670 w 892404"/>
                <a:gd name="connsiteY0" fmla="*/ 0 h 1545996"/>
                <a:gd name="connsiteX1" fmla="*/ 892404 w 892404"/>
                <a:gd name="connsiteY1" fmla="*/ 663019 h 1545996"/>
                <a:gd name="connsiteX2" fmla="*/ 892404 w 892404"/>
                <a:gd name="connsiteY2" fmla="*/ 1545996 h 1545996"/>
                <a:gd name="connsiteX3" fmla="*/ 0 w 892404"/>
                <a:gd name="connsiteY3" fmla="*/ 1545996 h 1545996"/>
                <a:gd name="connsiteX4" fmla="*/ 235670 w 892404"/>
                <a:gd name="connsiteY4" fmla="*/ 0 h 1545996"/>
                <a:gd name="connsiteX0" fmla="*/ 0 w 656734"/>
                <a:gd name="connsiteY0" fmla="*/ 0 h 1545996"/>
                <a:gd name="connsiteX1" fmla="*/ 656734 w 656734"/>
                <a:gd name="connsiteY1" fmla="*/ 663019 h 1545996"/>
                <a:gd name="connsiteX2" fmla="*/ 656734 w 656734"/>
                <a:gd name="connsiteY2" fmla="*/ 1545996 h 1545996"/>
                <a:gd name="connsiteX3" fmla="*/ 75415 w 656734"/>
                <a:gd name="connsiteY3" fmla="*/ 549897 h 1545996"/>
                <a:gd name="connsiteX4" fmla="*/ 0 w 656734"/>
                <a:gd name="connsiteY4" fmla="*/ 0 h 1545996"/>
                <a:gd name="connsiteX0" fmla="*/ 0 w 656734"/>
                <a:gd name="connsiteY0" fmla="*/ 0 h 986673"/>
                <a:gd name="connsiteX1" fmla="*/ 656734 w 656734"/>
                <a:gd name="connsiteY1" fmla="*/ 663019 h 986673"/>
                <a:gd name="connsiteX2" fmla="*/ 606458 w 656734"/>
                <a:gd name="connsiteY2" fmla="*/ 986673 h 986673"/>
                <a:gd name="connsiteX3" fmla="*/ 75415 w 656734"/>
                <a:gd name="connsiteY3" fmla="*/ 549897 h 986673"/>
                <a:gd name="connsiteX4" fmla="*/ 0 w 656734"/>
                <a:gd name="connsiteY4" fmla="*/ 0 h 986673"/>
                <a:gd name="connsiteX0" fmla="*/ 9426 w 666160"/>
                <a:gd name="connsiteY0" fmla="*/ 0 h 986673"/>
                <a:gd name="connsiteX1" fmla="*/ 666160 w 666160"/>
                <a:gd name="connsiteY1" fmla="*/ 663019 h 986673"/>
                <a:gd name="connsiteX2" fmla="*/ 615884 w 666160"/>
                <a:gd name="connsiteY2" fmla="*/ 986673 h 986673"/>
                <a:gd name="connsiteX3" fmla="*/ 0 w 666160"/>
                <a:gd name="connsiteY3" fmla="*/ 524759 h 986673"/>
                <a:gd name="connsiteX4" fmla="*/ 9426 w 666160"/>
                <a:gd name="connsiteY4" fmla="*/ 0 h 986673"/>
                <a:gd name="connsiteX0" fmla="*/ 9426 w 678730"/>
                <a:gd name="connsiteY0" fmla="*/ 0 h 1209774"/>
                <a:gd name="connsiteX1" fmla="*/ 666160 w 678730"/>
                <a:gd name="connsiteY1" fmla="*/ 663019 h 1209774"/>
                <a:gd name="connsiteX2" fmla="*/ 678730 w 678730"/>
                <a:gd name="connsiteY2" fmla="*/ 1209774 h 1209774"/>
                <a:gd name="connsiteX3" fmla="*/ 0 w 678730"/>
                <a:gd name="connsiteY3" fmla="*/ 524759 h 1209774"/>
                <a:gd name="connsiteX4" fmla="*/ 9426 w 678730"/>
                <a:gd name="connsiteY4" fmla="*/ 0 h 1209774"/>
                <a:gd name="connsiteX0" fmla="*/ 9426 w 685014"/>
                <a:gd name="connsiteY0" fmla="*/ 0 h 1209774"/>
                <a:gd name="connsiteX1" fmla="*/ 685014 w 685014"/>
                <a:gd name="connsiteY1" fmla="*/ 688157 h 1209774"/>
                <a:gd name="connsiteX2" fmla="*/ 678730 w 685014"/>
                <a:gd name="connsiteY2" fmla="*/ 1209774 h 1209774"/>
                <a:gd name="connsiteX3" fmla="*/ 0 w 685014"/>
                <a:gd name="connsiteY3" fmla="*/ 524759 h 1209774"/>
                <a:gd name="connsiteX4" fmla="*/ 9426 w 685014"/>
                <a:gd name="connsiteY4" fmla="*/ 0 h 1209774"/>
                <a:gd name="connsiteX0" fmla="*/ 0 w 685015"/>
                <a:gd name="connsiteY0" fmla="*/ 0 h 1209774"/>
                <a:gd name="connsiteX1" fmla="*/ 685015 w 685015"/>
                <a:gd name="connsiteY1" fmla="*/ 688157 h 1209774"/>
                <a:gd name="connsiteX2" fmla="*/ 678731 w 685015"/>
                <a:gd name="connsiteY2" fmla="*/ 1209774 h 1209774"/>
                <a:gd name="connsiteX3" fmla="*/ 1 w 685015"/>
                <a:gd name="connsiteY3" fmla="*/ 524759 h 1209774"/>
                <a:gd name="connsiteX4" fmla="*/ 0 w 685015"/>
                <a:gd name="connsiteY4" fmla="*/ 0 h 1209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5015" h="1209774">
                  <a:moveTo>
                    <a:pt x="0" y="0"/>
                  </a:moveTo>
                  <a:lnTo>
                    <a:pt x="685015" y="688157"/>
                  </a:lnTo>
                  <a:cubicBezTo>
                    <a:pt x="682920" y="862029"/>
                    <a:pt x="680826" y="1035902"/>
                    <a:pt x="678731" y="1209774"/>
                  </a:cubicBezTo>
                  <a:lnTo>
                    <a:pt x="1" y="524759"/>
                  </a:lnTo>
                  <a:cubicBezTo>
                    <a:pt x="1" y="349839"/>
                    <a:pt x="0" y="174920"/>
                    <a:pt x="0" y="0"/>
                  </a:cubicBezTo>
                  <a:close/>
                </a:path>
              </a:pathLst>
            </a:custGeom>
            <a:solidFill>
              <a:srgbClr val="CA2F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6" name="Picture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926" y="175095"/>
            <a:ext cx="2248329" cy="81031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772697" y="343110"/>
            <a:ext cx="96591" cy="558411"/>
          </a:xfrm>
          <a:prstGeom prst="rect">
            <a:avLst/>
          </a:prstGeom>
          <a:solidFill>
            <a:srgbClr val="CB2E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1848259E-28C9-3DC2-8AE6-1AF0A34DC50E}"/>
              </a:ext>
            </a:extLst>
          </p:cNvPr>
          <p:cNvCxnSpPr/>
          <p:nvPr/>
        </p:nvCxnSpPr>
        <p:spPr>
          <a:xfrm>
            <a:off x="-12000" y="6326659"/>
            <a:ext cx="12204000" cy="0"/>
          </a:xfrm>
          <a:prstGeom prst="line">
            <a:avLst/>
          </a:prstGeom>
          <a:ln w="34925">
            <a:solidFill>
              <a:schemeClr val="dk1">
                <a:alpha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ZoneTexte 13">
            <a:extLst>
              <a:ext uri="{FF2B5EF4-FFF2-40B4-BE49-F238E27FC236}">
                <a16:creationId xmlns:a16="http://schemas.microsoft.com/office/drawing/2014/main" id="{EE9A5584-B882-39B8-C5F4-6C0C8E61FE60}"/>
              </a:ext>
            </a:extLst>
          </p:cNvPr>
          <p:cNvSpPr txBox="1"/>
          <p:nvPr/>
        </p:nvSpPr>
        <p:spPr>
          <a:xfrm>
            <a:off x="4358456" y="6437870"/>
            <a:ext cx="32526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800" b="1" dirty="0"/>
              <a:t>Année Universitaire : 2022-2023</a:t>
            </a:r>
          </a:p>
          <a:p>
            <a:endParaRPr lang="fr-FR" dirty="0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73AB25BB-E14F-A896-6456-062F9FA5BFEF}"/>
              </a:ext>
            </a:extLst>
          </p:cNvPr>
          <p:cNvSpPr txBox="1"/>
          <p:nvPr/>
        </p:nvSpPr>
        <p:spPr>
          <a:xfrm>
            <a:off x="4151669" y="1106212"/>
            <a:ext cx="34594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>
                <a:solidFill>
                  <a:srgbClr val="7030A0"/>
                </a:solidFill>
              </a:rPr>
              <a:t>1. Exemples de robots</a:t>
            </a:r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7D29058D-9138-E482-3C9A-420AF8804A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228" y="2443330"/>
            <a:ext cx="4677229" cy="3069431"/>
          </a:xfrm>
          <a:prstGeom prst="rect">
            <a:avLst/>
          </a:prstGeom>
        </p:spPr>
      </p:pic>
      <p:pic>
        <p:nvPicPr>
          <p:cNvPr id="27" name="Image 26">
            <a:extLst>
              <a:ext uri="{FF2B5EF4-FFF2-40B4-BE49-F238E27FC236}">
                <a16:creationId xmlns:a16="http://schemas.microsoft.com/office/drawing/2014/main" id="{204C3589-BDD4-CBDA-8156-10783CAFF7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8150" y="2432491"/>
            <a:ext cx="4677229" cy="2447085"/>
          </a:xfrm>
          <a:prstGeom prst="rect">
            <a:avLst/>
          </a:prstGeom>
        </p:spPr>
      </p:pic>
      <p:sp>
        <p:nvSpPr>
          <p:cNvPr id="29" name="ZoneTexte 28">
            <a:extLst>
              <a:ext uri="{FF2B5EF4-FFF2-40B4-BE49-F238E27FC236}">
                <a16:creationId xmlns:a16="http://schemas.microsoft.com/office/drawing/2014/main" id="{A6C2C270-6463-9643-29D0-4D3D9F2883C0}"/>
              </a:ext>
            </a:extLst>
          </p:cNvPr>
          <p:cNvSpPr txBox="1"/>
          <p:nvPr/>
        </p:nvSpPr>
        <p:spPr>
          <a:xfrm>
            <a:off x="2070836" y="2032058"/>
            <a:ext cx="8249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Drone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DECCC6EF-F1C6-0C3F-37E1-7C7729377971}"/>
              </a:ext>
            </a:extLst>
          </p:cNvPr>
          <p:cNvSpPr txBox="1"/>
          <p:nvPr/>
        </p:nvSpPr>
        <p:spPr>
          <a:xfrm>
            <a:off x="8719457" y="2024743"/>
            <a:ext cx="9521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Torpille</a:t>
            </a:r>
          </a:p>
        </p:txBody>
      </p:sp>
      <p:sp>
        <p:nvSpPr>
          <p:cNvPr id="31" name="Rectangle : coins arrondis 30">
            <a:extLst>
              <a:ext uri="{FF2B5EF4-FFF2-40B4-BE49-F238E27FC236}">
                <a16:creationId xmlns:a16="http://schemas.microsoft.com/office/drawing/2014/main" id="{27A751DD-347C-8D4C-3484-F31EDDBD3569}"/>
              </a:ext>
            </a:extLst>
          </p:cNvPr>
          <p:cNvSpPr/>
          <p:nvPr/>
        </p:nvSpPr>
        <p:spPr>
          <a:xfrm>
            <a:off x="3189730" y="301168"/>
            <a:ext cx="6229573" cy="642293"/>
          </a:xfrm>
          <a:prstGeom prst="roundRect">
            <a:avLst/>
          </a:prstGeom>
          <a:gradFill flip="none" rotWithShape="1">
            <a:gsLst>
              <a:gs pos="64000">
                <a:schemeClr val="tx1">
                  <a:lumMod val="95000"/>
                  <a:lumOff val="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  <a:tileRect/>
          </a:gradFill>
          <a:ln w="25400">
            <a:solidFill>
              <a:schemeClr val="tx1"/>
            </a:solidFill>
          </a:ln>
          <a:effectLst/>
          <a:scene3d>
            <a:camera prst="obliqueBottom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Généralités sur les robots</a:t>
            </a:r>
          </a:p>
        </p:txBody>
      </p:sp>
    </p:spTree>
    <p:extLst>
      <p:ext uri="{BB962C8B-B14F-4D97-AF65-F5344CB8AC3E}">
        <p14:creationId xmlns:p14="http://schemas.microsoft.com/office/powerpoint/2010/main" val="4050825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/>
          <p:cNvGrpSpPr/>
          <p:nvPr/>
        </p:nvGrpSpPr>
        <p:grpSpPr>
          <a:xfrm>
            <a:off x="11379635" y="-12301"/>
            <a:ext cx="828494" cy="2145902"/>
            <a:chOff x="10899278" y="-12302"/>
            <a:chExt cx="1308851" cy="3390085"/>
          </a:xfrm>
        </p:grpSpPr>
        <p:sp>
          <p:nvSpPr>
            <p:cNvPr id="23" name="Rectangle 22"/>
            <p:cNvSpPr/>
            <p:nvPr/>
          </p:nvSpPr>
          <p:spPr>
            <a:xfrm rot="2675242">
              <a:off x="11670772" y="1745454"/>
              <a:ext cx="414476" cy="705843"/>
            </a:xfrm>
            <a:custGeom>
              <a:avLst/>
              <a:gdLst>
                <a:gd name="connsiteX0" fmla="*/ 0 w 402219"/>
                <a:gd name="connsiteY0" fmla="*/ 0 h 579469"/>
                <a:gd name="connsiteX1" fmla="*/ 402219 w 402219"/>
                <a:gd name="connsiteY1" fmla="*/ 0 h 579469"/>
                <a:gd name="connsiteX2" fmla="*/ 402219 w 402219"/>
                <a:gd name="connsiteY2" fmla="*/ 579469 h 579469"/>
                <a:gd name="connsiteX3" fmla="*/ 0 w 402219"/>
                <a:gd name="connsiteY3" fmla="*/ 579469 h 579469"/>
                <a:gd name="connsiteX4" fmla="*/ 0 w 402219"/>
                <a:gd name="connsiteY4" fmla="*/ 0 h 579469"/>
                <a:gd name="connsiteX0" fmla="*/ 4604 w 402219"/>
                <a:gd name="connsiteY0" fmla="*/ 0 h 601656"/>
                <a:gd name="connsiteX1" fmla="*/ 402219 w 402219"/>
                <a:gd name="connsiteY1" fmla="*/ 22187 h 601656"/>
                <a:gd name="connsiteX2" fmla="*/ 402219 w 402219"/>
                <a:gd name="connsiteY2" fmla="*/ 601656 h 601656"/>
                <a:gd name="connsiteX3" fmla="*/ 0 w 402219"/>
                <a:gd name="connsiteY3" fmla="*/ 601656 h 601656"/>
                <a:gd name="connsiteX4" fmla="*/ 4604 w 402219"/>
                <a:gd name="connsiteY4" fmla="*/ 0 h 601656"/>
                <a:gd name="connsiteX0" fmla="*/ 4604 w 407044"/>
                <a:gd name="connsiteY0" fmla="*/ 0 h 651829"/>
                <a:gd name="connsiteX1" fmla="*/ 402219 w 407044"/>
                <a:gd name="connsiteY1" fmla="*/ 22187 h 651829"/>
                <a:gd name="connsiteX2" fmla="*/ 407044 w 407044"/>
                <a:gd name="connsiteY2" fmla="*/ 651829 h 651829"/>
                <a:gd name="connsiteX3" fmla="*/ 0 w 407044"/>
                <a:gd name="connsiteY3" fmla="*/ 601656 h 651829"/>
                <a:gd name="connsiteX4" fmla="*/ 4604 w 407044"/>
                <a:gd name="connsiteY4" fmla="*/ 0 h 651829"/>
                <a:gd name="connsiteX0" fmla="*/ 4604 w 414476"/>
                <a:gd name="connsiteY0" fmla="*/ 0 h 651829"/>
                <a:gd name="connsiteX1" fmla="*/ 414308 w 414476"/>
                <a:gd name="connsiteY1" fmla="*/ 24003 h 651829"/>
                <a:gd name="connsiteX2" fmla="*/ 407044 w 414476"/>
                <a:gd name="connsiteY2" fmla="*/ 651829 h 651829"/>
                <a:gd name="connsiteX3" fmla="*/ 0 w 414476"/>
                <a:gd name="connsiteY3" fmla="*/ 601656 h 651829"/>
                <a:gd name="connsiteX4" fmla="*/ 4604 w 414476"/>
                <a:gd name="connsiteY4" fmla="*/ 0 h 651829"/>
                <a:gd name="connsiteX0" fmla="*/ 6518 w 414476"/>
                <a:gd name="connsiteY0" fmla="*/ 0 h 677748"/>
                <a:gd name="connsiteX1" fmla="*/ 414308 w 414476"/>
                <a:gd name="connsiteY1" fmla="*/ 49922 h 677748"/>
                <a:gd name="connsiteX2" fmla="*/ 407044 w 414476"/>
                <a:gd name="connsiteY2" fmla="*/ 677748 h 677748"/>
                <a:gd name="connsiteX3" fmla="*/ 0 w 414476"/>
                <a:gd name="connsiteY3" fmla="*/ 627575 h 677748"/>
                <a:gd name="connsiteX4" fmla="*/ 6518 w 414476"/>
                <a:gd name="connsiteY4" fmla="*/ 0 h 677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4476" h="677748">
                  <a:moveTo>
                    <a:pt x="6518" y="0"/>
                  </a:moveTo>
                  <a:lnTo>
                    <a:pt x="414308" y="49922"/>
                  </a:lnTo>
                  <a:cubicBezTo>
                    <a:pt x="415916" y="259803"/>
                    <a:pt x="405436" y="467867"/>
                    <a:pt x="407044" y="677748"/>
                  </a:cubicBezTo>
                  <a:lnTo>
                    <a:pt x="0" y="627575"/>
                  </a:lnTo>
                  <a:cubicBezTo>
                    <a:pt x="1535" y="427023"/>
                    <a:pt x="4983" y="200552"/>
                    <a:pt x="6518" y="0"/>
                  </a:cubicBezTo>
                  <a:close/>
                </a:path>
              </a:pathLst>
            </a:custGeom>
            <a:solidFill>
              <a:srgbClr val="B019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Isosceles Triangle 17"/>
            <p:cNvSpPr/>
            <p:nvPr/>
          </p:nvSpPr>
          <p:spPr>
            <a:xfrm rot="10800000">
              <a:off x="10899278" y="-12302"/>
              <a:ext cx="1308851" cy="1311713"/>
            </a:xfrm>
            <a:custGeom>
              <a:avLst/>
              <a:gdLst>
                <a:gd name="connsiteX0" fmla="*/ 0 w 1392277"/>
                <a:gd name="connsiteY0" fmla="*/ 2288297 h 2288297"/>
                <a:gd name="connsiteX1" fmla="*/ 696139 w 1392277"/>
                <a:gd name="connsiteY1" fmla="*/ 0 h 2288297"/>
                <a:gd name="connsiteX2" fmla="*/ 1392277 w 1392277"/>
                <a:gd name="connsiteY2" fmla="*/ 2288297 h 2288297"/>
                <a:gd name="connsiteX3" fmla="*/ 0 w 1392277"/>
                <a:gd name="connsiteY3" fmla="*/ 2288297 h 2288297"/>
                <a:gd name="connsiteX0" fmla="*/ 16082 w 1408359"/>
                <a:gd name="connsiteY0" fmla="*/ 3335951 h 3335951"/>
                <a:gd name="connsiteX1" fmla="*/ 0 w 1408359"/>
                <a:gd name="connsiteY1" fmla="*/ 0 h 3335951"/>
                <a:gd name="connsiteX2" fmla="*/ 1408359 w 1408359"/>
                <a:gd name="connsiteY2" fmla="*/ 3335951 h 3335951"/>
                <a:gd name="connsiteX3" fmla="*/ 16082 w 1408359"/>
                <a:gd name="connsiteY3" fmla="*/ 3335951 h 3335951"/>
                <a:gd name="connsiteX0" fmla="*/ 16082 w 3080930"/>
                <a:gd name="connsiteY0" fmla="*/ 3335951 h 3349735"/>
                <a:gd name="connsiteX1" fmla="*/ 0 w 3080930"/>
                <a:gd name="connsiteY1" fmla="*/ 0 h 3349735"/>
                <a:gd name="connsiteX2" fmla="*/ 3080930 w 3080930"/>
                <a:gd name="connsiteY2" fmla="*/ 3349735 h 3349735"/>
                <a:gd name="connsiteX3" fmla="*/ 16082 w 3080930"/>
                <a:gd name="connsiteY3" fmla="*/ 3335951 h 3349735"/>
                <a:gd name="connsiteX0" fmla="*/ 11487 w 3076335"/>
                <a:gd name="connsiteY0" fmla="*/ 2325057 h 2338841"/>
                <a:gd name="connsiteX1" fmla="*/ 0 w 3076335"/>
                <a:gd name="connsiteY1" fmla="*/ 0 h 2338841"/>
                <a:gd name="connsiteX2" fmla="*/ 3076335 w 3076335"/>
                <a:gd name="connsiteY2" fmla="*/ 2338841 h 2338841"/>
                <a:gd name="connsiteX3" fmla="*/ 11487 w 3076335"/>
                <a:gd name="connsiteY3" fmla="*/ 2325057 h 2338841"/>
                <a:gd name="connsiteX0" fmla="*/ 25272 w 3090120"/>
                <a:gd name="connsiteY0" fmla="*/ 3124582 h 3138366"/>
                <a:gd name="connsiteX1" fmla="*/ 0 w 3090120"/>
                <a:gd name="connsiteY1" fmla="*/ 0 h 3138366"/>
                <a:gd name="connsiteX2" fmla="*/ 3090120 w 3090120"/>
                <a:gd name="connsiteY2" fmla="*/ 3138366 h 3138366"/>
                <a:gd name="connsiteX3" fmla="*/ 25272 w 3090120"/>
                <a:gd name="connsiteY3" fmla="*/ 3124582 h 3138366"/>
                <a:gd name="connsiteX0" fmla="*/ 11487 w 3090120"/>
                <a:gd name="connsiteY0" fmla="*/ 3138366 h 3138366"/>
                <a:gd name="connsiteX1" fmla="*/ 0 w 3090120"/>
                <a:gd name="connsiteY1" fmla="*/ 0 h 3138366"/>
                <a:gd name="connsiteX2" fmla="*/ 3090120 w 3090120"/>
                <a:gd name="connsiteY2" fmla="*/ 3138366 h 3138366"/>
                <a:gd name="connsiteX3" fmla="*/ 11487 w 3090120"/>
                <a:gd name="connsiteY3" fmla="*/ 3138366 h 3138366"/>
                <a:gd name="connsiteX0" fmla="*/ 11487 w 4293981"/>
                <a:gd name="connsiteY0" fmla="*/ 3138366 h 3148907"/>
                <a:gd name="connsiteX1" fmla="*/ 0 w 4293981"/>
                <a:gd name="connsiteY1" fmla="*/ 0 h 3148907"/>
                <a:gd name="connsiteX2" fmla="*/ 4293981 w 4293981"/>
                <a:gd name="connsiteY2" fmla="*/ 3148907 h 3148907"/>
                <a:gd name="connsiteX3" fmla="*/ 11487 w 4293981"/>
                <a:gd name="connsiteY3" fmla="*/ 3138366 h 3148907"/>
                <a:gd name="connsiteX0" fmla="*/ 152 w 4282646"/>
                <a:gd name="connsiteY0" fmla="*/ 3138366 h 3148907"/>
                <a:gd name="connsiteX1" fmla="*/ 128648 w 4282646"/>
                <a:gd name="connsiteY1" fmla="*/ 0 h 3148907"/>
                <a:gd name="connsiteX2" fmla="*/ 4282646 w 4282646"/>
                <a:gd name="connsiteY2" fmla="*/ 3148907 h 3148907"/>
                <a:gd name="connsiteX3" fmla="*/ 152 w 4282646"/>
                <a:gd name="connsiteY3" fmla="*/ 3138366 h 3148907"/>
                <a:gd name="connsiteX0" fmla="*/ 1305 w 4157813"/>
                <a:gd name="connsiteY0" fmla="*/ 3191081 h 3191081"/>
                <a:gd name="connsiteX1" fmla="*/ 3815 w 4157813"/>
                <a:gd name="connsiteY1" fmla="*/ 0 h 3191081"/>
                <a:gd name="connsiteX2" fmla="*/ 4157813 w 4157813"/>
                <a:gd name="connsiteY2" fmla="*/ 3148907 h 3191081"/>
                <a:gd name="connsiteX3" fmla="*/ 1305 w 4157813"/>
                <a:gd name="connsiteY3" fmla="*/ 3191081 h 3191081"/>
                <a:gd name="connsiteX0" fmla="*/ 1305 w 4227807"/>
                <a:gd name="connsiteY0" fmla="*/ 3191081 h 3191081"/>
                <a:gd name="connsiteX1" fmla="*/ 3815 w 4227807"/>
                <a:gd name="connsiteY1" fmla="*/ 0 h 3191081"/>
                <a:gd name="connsiteX2" fmla="*/ 4227807 w 4227807"/>
                <a:gd name="connsiteY2" fmla="*/ 3191079 h 3191081"/>
                <a:gd name="connsiteX3" fmla="*/ 1305 w 4227807"/>
                <a:gd name="connsiteY3" fmla="*/ 3191081 h 3191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27807" h="3191081">
                  <a:moveTo>
                    <a:pt x="1305" y="3191081"/>
                  </a:moveTo>
                  <a:cubicBezTo>
                    <a:pt x="-4056" y="2079097"/>
                    <a:pt x="9176" y="1111984"/>
                    <a:pt x="3815" y="0"/>
                  </a:cubicBezTo>
                  <a:lnTo>
                    <a:pt x="4227807" y="3191079"/>
                  </a:lnTo>
                  <a:lnTo>
                    <a:pt x="1305" y="3191081"/>
                  </a:lnTo>
                  <a:close/>
                </a:path>
              </a:pathLst>
            </a:custGeom>
            <a:solidFill>
              <a:srgbClr val="0117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1517891" y="2168009"/>
              <a:ext cx="685015" cy="1209774"/>
            </a:xfrm>
            <a:custGeom>
              <a:avLst/>
              <a:gdLst>
                <a:gd name="connsiteX0" fmla="*/ 0 w 892404"/>
                <a:gd name="connsiteY0" fmla="*/ 0 h 882977"/>
                <a:gd name="connsiteX1" fmla="*/ 892404 w 892404"/>
                <a:gd name="connsiteY1" fmla="*/ 0 h 882977"/>
                <a:gd name="connsiteX2" fmla="*/ 892404 w 892404"/>
                <a:gd name="connsiteY2" fmla="*/ 882977 h 882977"/>
                <a:gd name="connsiteX3" fmla="*/ 0 w 892404"/>
                <a:gd name="connsiteY3" fmla="*/ 882977 h 882977"/>
                <a:gd name="connsiteX4" fmla="*/ 0 w 892404"/>
                <a:gd name="connsiteY4" fmla="*/ 0 h 882977"/>
                <a:gd name="connsiteX0" fmla="*/ 235670 w 892404"/>
                <a:gd name="connsiteY0" fmla="*/ 0 h 1545996"/>
                <a:gd name="connsiteX1" fmla="*/ 892404 w 892404"/>
                <a:gd name="connsiteY1" fmla="*/ 663019 h 1545996"/>
                <a:gd name="connsiteX2" fmla="*/ 892404 w 892404"/>
                <a:gd name="connsiteY2" fmla="*/ 1545996 h 1545996"/>
                <a:gd name="connsiteX3" fmla="*/ 0 w 892404"/>
                <a:gd name="connsiteY3" fmla="*/ 1545996 h 1545996"/>
                <a:gd name="connsiteX4" fmla="*/ 235670 w 892404"/>
                <a:gd name="connsiteY4" fmla="*/ 0 h 1545996"/>
                <a:gd name="connsiteX0" fmla="*/ 0 w 656734"/>
                <a:gd name="connsiteY0" fmla="*/ 0 h 1545996"/>
                <a:gd name="connsiteX1" fmla="*/ 656734 w 656734"/>
                <a:gd name="connsiteY1" fmla="*/ 663019 h 1545996"/>
                <a:gd name="connsiteX2" fmla="*/ 656734 w 656734"/>
                <a:gd name="connsiteY2" fmla="*/ 1545996 h 1545996"/>
                <a:gd name="connsiteX3" fmla="*/ 75415 w 656734"/>
                <a:gd name="connsiteY3" fmla="*/ 549897 h 1545996"/>
                <a:gd name="connsiteX4" fmla="*/ 0 w 656734"/>
                <a:gd name="connsiteY4" fmla="*/ 0 h 1545996"/>
                <a:gd name="connsiteX0" fmla="*/ 0 w 656734"/>
                <a:gd name="connsiteY0" fmla="*/ 0 h 986673"/>
                <a:gd name="connsiteX1" fmla="*/ 656734 w 656734"/>
                <a:gd name="connsiteY1" fmla="*/ 663019 h 986673"/>
                <a:gd name="connsiteX2" fmla="*/ 606458 w 656734"/>
                <a:gd name="connsiteY2" fmla="*/ 986673 h 986673"/>
                <a:gd name="connsiteX3" fmla="*/ 75415 w 656734"/>
                <a:gd name="connsiteY3" fmla="*/ 549897 h 986673"/>
                <a:gd name="connsiteX4" fmla="*/ 0 w 656734"/>
                <a:gd name="connsiteY4" fmla="*/ 0 h 986673"/>
                <a:gd name="connsiteX0" fmla="*/ 9426 w 666160"/>
                <a:gd name="connsiteY0" fmla="*/ 0 h 986673"/>
                <a:gd name="connsiteX1" fmla="*/ 666160 w 666160"/>
                <a:gd name="connsiteY1" fmla="*/ 663019 h 986673"/>
                <a:gd name="connsiteX2" fmla="*/ 615884 w 666160"/>
                <a:gd name="connsiteY2" fmla="*/ 986673 h 986673"/>
                <a:gd name="connsiteX3" fmla="*/ 0 w 666160"/>
                <a:gd name="connsiteY3" fmla="*/ 524759 h 986673"/>
                <a:gd name="connsiteX4" fmla="*/ 9426 w 666160"/>
                <a:gd name="connsiteY4" fmla="*/ 0 h 986673"/>
                <a:gd name="connsiteX0" fmla="*/ 9426 w 678730"/>
                <a:gd name="connsiteY0" fmla="*/ 0 h 1209774"/>
                <a:gd name="connsiteX1" fmla="*/ 666160 w 678730"/>
                <a:gd name="connsiteY1" fmla="*/ 663019 h 1209774"/>
                <a:gd name="connsiteX2" fmla="*/ 678730 w 678730"/>
                <a:gd name="connsiteY2" fmla="*/ 1209774 h 1209774"/>
                <a:gd name="connsiteX3" fmla="*/ 0 w 678730"/>
                <a:gd name="connsiteY3" fmla="*/ 524759 h 1209774"/>
                <a:gd name="connsiteX4" fmla="*/ 9426 w 678730"/>
                <a:gd name="connsiteY4" fmla="*/ 0 h 1209774"/>
                <a:gd name="connsiteX0" fmla="*/ 9426 w 685014"/>
                <a:gd name="connsiteY0" fmla="*/ 0 h 1209774"/>
                <a:gd name="connsiteX1" fmla="*/ 685014 w 685014"/>
                <a:gd name="connsiteY1" fmla="*/ 688157 h 1209774"/>
                <a:gd name="connsiteX2" fmla="*/ 678730 w 685014"/>
                <a:gd name="connsiteY2" fmla="*/ 1209774 h 1209774"/>
                <a:gd name="connsiteX3" fmla="*/ 0 w 685014"/>
                <a:gd name="connsiteY3" fmla="*/ 524759 h 1209774"/>
                <a:gd name="connsiteX4" fmla="*/ 9426 w 685014"/>
                <a:gd name="connsiteY4" fmla="*/ 0 h 1209774"/>
                <a:gd name="connsiteX0" fmla="*/ 0 w 685015"/>
                <a:gd name="connsiteY0" fmla="*/ 0 h 1209774"/>
                <a:gd name="connsiteX1" fmla="*/ 685015 w 685015"/>
                <a:gd name="connsiteY1" fmla="*/ 688157 h 1209774"/>
                <a:gd name="connsiteX2" fmla="*/ 678731 w 685015"/>
                <a:gd name="connsiteY2" fmla="*/ 1209774 h 1209774"/>
                <a:gd name="connsiteX3" fmla="*/ 1 w 685015"/>
                <a:gd name="connsiteY3" fmla="*/ 524759 h 1209774"/>
                <a:gd name="connsiteX4" fmla="*/ 0 w 685015"/>
                <a:gd name="connsiteY4" fmla="*/ 0 h 1209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5015" h="1209774">
                  <a:moveTo>
                    <a:pt x="0" y="0"/>
                  </a:moveTo>
                  <a:lnTo>
                    <a:pt x="685015" y="688157"/>
                  </a:lnTo>
                  <a:cubicBezTo>
                    <a:pt x="682920" y="862029"/>
                    <a:pt x="680826" y="1035902"/>
                    <a:pt x="678731" y="1209774"/>
                  </a:cubicBezTo>
                  <a:lnTo>
                    <a:pt x="1" y="524759"/>
                  </a:lnTo>
                  <a:cubicBezTo>
                    <a:pt x="1" y="349839"/>
                    <a:pt x="0" y="174920"/>
                    <a:pt x="0" y="0"/>
                  </a:cubicBezTo>
                  <a:close/>
                </a:path>
              </a:pathLst>
            </a:custGeom>
            <a:solidFill>
              <a:srgbClr val="CA2F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1"/>
            <p:cNvSpPr/>
            <p:nvPr/>
          </p:nvSpPr>
          <p:spPr>
            <a:xfrm>
              <a:off x="11261108" y="343110"/>
              <a:ext cx="941798" cy="1663267"/>
            </a:xfrm>
            <a:custGeom>
              <a:avLst/>
              <a:gdLst>
                <a:gd name="connsiteX0" fmla="*/ 0 w 892404"/>
                <a:gd name="connsiteY0" fmla="*/ 0 h 882977"/>
                <a:gd name="connsiteX1" fmla="*/ 892404 w 892404"/>
                <a:gd name="connsiteY1" fmla="*/ 0 h 882977"/>
                <a:gd name="connsiteX2" fmla="*/ 892404 w 892404"/>
                <a:gd name="connsiteY2" fmla="*/ 882977 h 882977"/>
                <a:gd name="connsiteX3" fmla="*/ 0 w 892404"/>
                <a:gd name="connsiteY3" fmla="*/ 882977 h 882977"/>
                <a:gd name="connsiteX4" fmla="*/ 0 w 892404"/>
                <a:gd name="connsiteY4" fmla="*/ 0 h 882977"/>
                <a:gd name="connsiteX0" fmla="*/ 235670 w 892404"/>
                <a:gd name="connsiteY0" fmla="*/ 0 h 1545996"/>
                <a:gd name="connsiteX1" fmla="*/ 892404 w 892404"/>
                <a:gd name="connsiteY1" fmla="*/ 663019 h 1545996"/>
                <a:gd name="connsiteX2" fmla="*/ 892404 w 892404"/>
                <a:gd name="connsiteY2" fmla="*/ 1545996 h 1545996"/>
                <a:gd name="connsiteX3" fmla="*/ 0 w 892404"/>
                <a:gd name="connsiteY3" fmla="*/ 1545996 h 1545996"/>
                <a:gd name="connsiteX4" fmla="*/ 235670 w 892404"/>
                <a:gd name="connsiteY4" fmla="*/ 0 h 1545996"/>
                <a:gd name="connsiteX0" fmla="*/ 0 w 656734"/>
                <a:gd name="connsiteY0" fmla="*/ 0 h 1545996"/>
                <a:gd name="connsiteX1" fmla="*/ 656734 w 656734"/>
                <a:gd name="connsiteY1" fmla="*/ 663019 h 1545996"/>
                <a:gd name="connsiteX2" fmla="*/ 656734 w 656734"/>
                <a:gd name="connsiteY2" fmla="*/ 1545996 h 1545996"/>
                <a:gd name="connsiteX3" fmla="*/ 75415 w 656734"/>
                <a:gd name="connsiteY3" fmla="*/ 549897 h 1545996"/>
                <a:gd name="connsiteX4" fmla="*/ 0 w 656734"/>
                <a:gd name="connsiteY4" fmla="*/ 0 h 1545996"/>
                <a:gd name="connsiteX0" fmla="*/ 0 w 656734"/>
                <a:gd name="connsiteY0" fmla="*/ 0 h 986673"/>
                <a:gd name="connsiteX1" fmla="*/ 656734 w 656734"/>
                <a:gd name="connsiteY1" fmla="*/ 663019 h 986673"/>
                <a:gd name="connsiteX2" fmla="*/ 606458 w 656734"/>
                <a:gd name="connsiteY2" fmla="*/ 986673 h 986673"/>
                <a:gd name="connsiteX3" fmla="*/ 75415 w 656734"/>
                <a:gd name="connsiteY3" fmla="*/ 549897 h 986673"/>
                <a:gd name="connsiteX4" fmla="*/ 0 w 656734"/>
                <a:gd name="connsiteY4" fmla="*/ 0 h 986673"/>
                <a:gd name="connsiteX0" fmla="*/ 9426 w 666160"/>
                <a:gd name="connsiteY0" fmla="*/ 0 h 986673"/>
                <a:gd name="connsiteX1" fmla="*/ 666160 w 666160"/>
                <a:gd name="connsiteY1" fmla="*/ 663019 h 986673"/>
                <a:gd name="connsiteX2" fmla="*/ 615884 w 666160"/>
                <a:gd name="connsiteY2" fmla="*/ 986673 h 986673"/>
                <a:gd name="connsiteX3" fmla="*/ 0 w 666160"/>
                <a:gd name="connsiteY3" fmla="*/ 524759 h 986673"/>
                <a:gd name="connsiteX4" fmla="*/ 9426 w 666160"/>
                <a:gd name="connsiteY4" fmla="*/ 0 h 986673"/>
                <a:gd name="connsiteX0" fmla="*/ 9426 w 678730"/>
                <a:gd name="connsiteY0" fmla="*/ 0 h 1209774"/>
                <a:gd name="connsiteX1" fmla="*/ 666160 w 678730"/>
                <a:gd name="connsiteY1" fmla="*/ 663019 h 1209774"/>
                <a:gd name="connsiteX2" fmla="*/ 678730 w 678730"/>
                <a:gd name="connsiteY2" fmla="*/ 1209774 h 1209774"/>
                <a:gd name="connsiteX3" fmla="*/ 0 w 678730"/>
                <a:gd name="connsiteY3" fmla="*/ 524759 h 1209774"/>
                <a:gd name="connsiteX4" fmla="*/ 9426 w 678730"/>
                <a:gd name="connsiteY4" fmla="*/ 0 h 1209774"/>
                <a:gd name="connsiteX0" fmla="*/ 9426 w 685014"/>
                <a:gd name="connsiteY0" fmla="*/ 0 h 1209774"/>
                <a:gd name="connsiteX1" fmla="*/ 685014 w 685014"/>
                <a:gd name="connsiteY1" fmla="*/ 688157 h 1209774"/>
                <a:gd name="connsiteX2" fmla="*/ 678730 w 685014"/>
                <a:gd name="connsiteY2" fmla="*/ 1209774 h 1209774"/>
                <a:gd name="connsiteX3" fmla="*/ 0 w 685014"/>
                <a:gd name="connsiteY3" fmla="*/ 524759 h 1209774"/>
                <a:gd name="connsiteX4" fmla="*/ 9426 w 685014"/>
                <a:gd name="connsiteY4" fmla="*/ 0 h 1209774"/>
                <a:gd name="connsiteX0" fmla="*/ 0 w 685015"/>
                <a:gd name="connsiteY0" fmla="*/ 0 h 1209774"/>
                <a:gd name="connsiteX1" fmla="*/ 685015 w 685015"/>
                <a:gd name="connsiteY1" fmla="*/ 688157 h 1209774"/>
                <a:gd name="connsiteX2" fmla="*/ 678731 w 685015"/>
                <a:gd name="connsiteY2" fmla="*/ 1209774 h 1209774"/>
                <a:gd name="connsiteX3" fmla="*/ 1 w 685015"/>
                <a:gd name="connsiteY3" fmla="*/ 524759 h 1209774"/>
                <a:gd name="connsiteX4" fmla="*/ 0 w 685015"/>
                <a:gd name="connsiteY4" fmla="*/ 0 h 1209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5015" h="1209774">
                  <a:moveTo>
                    <a:pt x="0" y="0"/>
                  </a:moveTo>
                  <a:lnTo>
                    <a:pt x="685015" y="688157"/>
                  </a:lnTo>
                  <a:cubicBezTo>
                    <a:pt x="682920" y="862029"/>
                    <a:pt x="680826" y="1035902"/>
                    <a:pt x="678731" y="1209774"/>
                  </a:cubicBezTo>
                  <a:lnTo>
                    <a:pt x="1" y="524759"/>
                  </a:lnTo>
                  <a:cubicBezTo>
                    <a:pt x="1" y="349839"/>
                    <a:pt x="0" y="174920"/>
                    <a:pt x="0" y="0"/>
                  </a:cubicBezTo>
                  <a:close/>
                </a:path>
              </a:pathLst>
            </a:custGeom>
            <a:solidFill>
              <a:srgbClr val="CA2F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6" name="Picture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926" y="175095"/>
            <a:ext cx="2248329" cy="81031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772697" y="343110"/>
            <a:ext cx="96591" cy="558411"/>
          </a:xfrm>
          <a:prstGeom prst="rect">
            <a:avLst/>
          </a:prstGeom>
          <a:solidFill>
            <a:srgbClr val="CB2E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1848259E-28C9-3DC2-8AE6-1AF0A34DC50E}"/>
              </a:ext>
            </a:extLst>
          </p:cNvPr>
          <p:cNvCxnSpPr/>
          <p:nvPr/>
        </p:nvCxnSpPr>
        <p:spPr>
          <a:xfrm>
            <a:off x="-12000" y="6326659"/>
            <a:ext cx="12204000" cy="0"/>
          </a:xfrm>
          <a:prstGeom prst="line">
            <a:avLst/>
          </a:prstGeom>
          <a:ln w="34925">
            <a:solidFill>
              <a:schemeClr val="dk1">
                <a:alpha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ZoneTexte 13">
            <a:extLst>
              <a:ext uri="{FF2B5EF4-FFF2-40B4-BE49-F238E27FC236}">
                <a16:creationId xmlns:a16="http://schemas.microsoft.com/office/drawing/2014/main" id="{EE9A5584-B882-39B8-C5F4-6C0C8E61FE60}"/>
              </a:ext>
            </a:extLst>
          </p:cNvPr>
          <p:cNvSpPr txBox="1"/>
          <p:nvPr/>
        </p:nvSpPr>
        <p:spPr>
          <a:xfrm>
            <a:off x="4358456" y="6437870"/>
            <a:ext cx="32526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800" b="1" dirty="0"/>
              <a:t>Année Universitaire : 2022-2023</a:t>
            </a:r>
          </a:p>
          <a:p>
            <a:endParaRPr lang="fr-FR" dirty="0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73AB25BB-E14F-A896-6456-062F9FA5BFEF}"/>
              </a:ext>
            </a:extLst>
          </p:cNvPr>
          <p:cNvSpPr txBox="1"/>
          <p:nvPr/>
        </p:nvSpPr>
        <p:spPr>
          <a:xfrm>
            <a:off x="4151669" y="1106212"/>
            <a:ext cx="34594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>
                <a:solidFill>
                  <a:srgbClr val="7030A0"/>
                </a:solidFill>
              </a:rPr>
              <a:t>1. Exemples de robots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51FDA9B-F135-9D72-A36E-DAD09913CD7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20" r="27714"/>
          <a:stretch/>
        </p:blipFill>
        <p:spPr>
          <a:xfrm>
            <a:off x="203926" y="2274543"/>
            <a:ext cx="1584572" cy="3352505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4AA99A6E-CB20-4D2B-09F2-26E52991B9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2005" y="2636175"/>
            <a:ext cx="3941914" cy="2629241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3D9AAAAF-A8DF-3115-D49A-913A1BC0EDA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985" b="21877"/>
          <a:stretch/>
        </p:blipFill>
        <p:spPr>
          <a:xfrm>
            <a:off x="8070160" y="4009374"/>
            <a:ext cx="3836587" cy="2153519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EFB071B1-BF22-F5B1-C1D8-3B9E4C6314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7949" y="1750711"/>
            <a:ext cx="2745708" cy="2229207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E88C8D0B-DA54-7586-5F7A-8D656B04E418}"/>
              </a:ext>
            </a:extLst>
          </p:cNvPr>
          <p:cNvSpPr txBox="1"/>
          <p:nvPr/>
        </p:nvSpPr>
        <p:spPr>
          <a:xfrm>
            <a:off x="117574" y="1978667"/>
            <a:ext cx="20565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Robot humanoïde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5695B161-EB71-75B8-F1E4-318C34FAD73B}"/>
              </a:ext>
            </a:extLst>
          </p:cNvPr>
          <p:cNvSpPr txBox="1"/>
          <p:nvPr/>
        </p:nvSpPr>
        <p:spPr>
          <a:xfrm>
            <a:off x="3016201" y="2101704"/>
            <a:ext cx="17406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Self Driving car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5835A57D-DBEA-EDDA-9CFA-CC23D8788996}"/>
              </a:ext>
            </a:extLst>
          </p:cNvPr>
          <p:cNvSpPr txBox="1"/>
          <p:nvPr/>
        </p:nvSpPr>
        <p:spPr>
          <a:xfrm>
            <a:off x="9359542" y="1747499"/>
            <a:ext cx="24114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Robot mobile à roues</a:t>
            </a:r>
          </a:p>
        </p:txBody>
      </p:sp>
      <p:sp>
        <p:nvSpPr>
          <p:cNvPr id="20" name="Rectangle : coins arrondis 19">
            <a:extLst>
              <a:ext uri="{FF2B5EF4-FFF2-40B4-BE49-F238E27FC236}">
                <a16:creationId xmlns:a16="http://schemas.microsoft.com/office/drawing/2014/main" id="{ABA82491-003D-9FF5-6BF5-84C3A01936FE}"/>
              </a:ext>
            </a:extLst>
          </p:cNvPr>
          <p:cNvSpPr/>
          <p:nvPr/>
        </p:nvSpPr>
        <p:spPr>
          <a:xfrm>
            <a:off x="3189730" y="281694"/>
            <a:ext cx="6229573" cy="642293"/>
          </a:xfrm>
          <a:prstGeom prst="roundRect">
            <a:avLst/>
          </a:prstGeom>
          <a:gradFill flip="none" rotWithShape="1">
            <a:gsLst>
              <a:gs pos="64000">
                <a:schemeClr val="tx1">
                  <a:lumMod val="95000"/>
                  <a:lumOff val="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  <a:tileRect/>
          </a:gradFill>
          <a:ln w="25400">
            <a:solidFill>
              <a:schemeClr val="tx1"/>
            </a:solidFill>
          </a:ln>
          <a:effectLst/>
          <a:scene3d>
            <a:camera prst="obliqueBottom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Généralités sur les robots</a:t>
            </a:r>
          </a:p>
        </p:txBody>
      </p:sp>
    </p:spTree>
    <p:extLst>
      <p:ext uri="{BB962C8B-B14F-4D97-AF65-F5344CB8AC3E}">
        <p14:creationId xmlns:p14="http://schemas.microsoft.com/office/powerpoint/2010/main" val="1774174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5" grpId="0"/>
      <p:bldP spid="1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/>
          <p:cNvGrpSpPr/>
          <p:nvPr/>
        </p:nvGrpSpPr>
        <p:grpSpPr>
          <a:xfrm>
            <a:off x="11379635" y="-12301"/>
            <a:ext cx="828494" cy="2145902"/>
            <a:chOff x="10899278" y="-12302"/>
            <a:chExt cx="1308851" cy="3390085"/>
          </a:xfrm>
        </p:grpSpPr>
        <p:sp>
          <p:nvSpPr>
            <p:cNvPr id="23" name="Rectangle 22"/>
            <p:cNvSpPr/>
            <p:nvPr/>
          </p:nvSpPr>
          <p:spPr>
            <a:xfrm rot="2675242">
              <a:off x="11670772" y="1745454"/>
              <a:ext cx="414476" cy="705843"/>
            </a:xfrm>
            <a:custGeom>
              <a:avLst/>
              <a:gdLst>
                <a:gd name="connsiteX0" fmla="*/ 0 w 402219"/>
                <a:gd name="connsiteY0" fmla="*/ 0 h 579469"/>
                <a:gd name="connsiteX1" fmla="*/ 402219 w 402219"/>
                <a:gd name="connsiteY1" fmla="*/ 0 h 579469"/>
                <a:gd name="connsiteX2" fmla="*/ 402219 w 402219"/>
                <a:gd name="connsiteY2" fmla="*/ 579469 h 579469"/>
                <a:gd name="connsiteX3" fmla="*/ 0 w 402219"/>
                <a:gd name="connsiteY3" fmla="*/ 579469 h 579469"/>
                <a:gd name="connsiteX4" fmla="*/ 0 w 402219"/>
                <a:gd name="connsiteY4" fmla="*/ 0 h 579469"/>
                <a:gd name="connsiteX0" fmla="*/ 4604 w 402219"/>
                <a:gd name="connsiteY0" fmla="*/ 0 h 601656"/>
                <a:gd name="connsiteX1" fmla="*/ 402219 w 402219"/>
                <a:gd name="connsiteY1" fmla="*/ 22187 h 601656"/>
                <a:gd name="connsiteX2" fmla="*/ 402219 w 402219"/>
                <a:gd name="connsiteY2" fmla="*/ 601656 h 601656"/>
                <a:gd name="connsiteX3" fmla="*/ 0 w 402219"/>
                <a:gd name="connsiteY3" fmla="*/ 601656 h 601656"/>
                <a:gd name="connsiteX4" fmla="*/ 4604 w 402219"/>
                <a:gd name="connsiteY4" fmla="*/ 0 h 601656"/>
                <a:gd name="connsiteX0" fmla="*/ 4604 w 407044"/>
                <a:gd name="connsiteY0" fmla="*/ 0 h 651829"/>
                <a:gd name="connsiteX1" fmla="*/ 402219 w 407044"/>
                <a:gd name="connsiteY1" fmla="*/ 22187 h 651829"/>
                <a:gd name="connsiteX2" fmla="*/ 407044 w 407044"/>
                <a:gd name="connsiteY2" fmla="*/ 651829 h 651829"/>
                <a:gd name="connsiteX3" fmla="*/ 0 w 407044"/>
                <a:gd name="connsiteY3" fmla="*/ 601656 h 651829"/>
                <a:gd name="connsiteX4" fmla="*/ 4604 w 407044"/>
                <a:gd name="connsiteY4" fmla="*/ 0 h 651829"/>
                <a:gd name="connsiteX0" fmla="*/ 4604 w 414476"/>
                <a:gd name="connsiteY0" fmla="*/ 0 h 651829"/>
                <a:gd name="connsiteX1" fmla="*/ 414308 w 414476"/>
                <a:gd name="connsiteY1" fmla="*/ 24003 h 651829"/>
                <a:gd name="connsiteX2" fmla="*/ 407044 w 414476"/>
                <a:gd name="connsiteY2" fmla="*/ 651829 h 651829"/>
                <a:gd name="connsiteX3" fmla="*/ 0 w 414476"/>
                <a:gd name="connsiteY3" fmla="*/ 601656 h 651829"/>
                <a:gd name="connsiteX4" fmla="*/ 4604 w 414476"/>
                <a:gd name="connsiteY4" fmla="*/ 0 h 651829"/>
                <a:gd name="connsiteX0" fmla="*/ 6518 w 414476"/>
                <a:gd name="connsiteY0" fmla="*/ 0 h 677748"/>
                <a:gd name="connsiteX1" fmla="*/ 414308 w 414476"/>
                <a:gd name="connsiteY1" fmla="*/ 49922 h 677748"/>
                <a:gd name="connsiteX2" fmla="*/ 407044 w 414476"/>
                <a:gd name="connsiteY2" fmla="*/ 677748 h 677748"/>
                <a:gd name="connsiteX3" fmla="*/ 0 w 414476"/>
                <a:gd name="connsiteY3" fmla="*/ 627575 h 677748"/>
                <a:gd name="connsiteX4" fmla="*/ 6518 w 414476"/>
                <a:gd name="connsiteY4" fmla="*/ 0 h 677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4476" h="677748">
                  <a:moveTo>
                    <a:pt x="6518" y="0"/>
                  </a:moveTo>
                  <a:lnTo>
                    <a:pt x="414308" y="49922"/>
                  </a:lnTo>
                  <a:cubicBezTo>
                    <a:pt x="415916" y="259803"/>
                    <a:pt x="405436" y="467867"/>
                    <a:pt x="407044" y="677748"/>
                  </a:cubicBezTo>
                  <a:lnTo>
                    <a:pt x="0" y="627575"/>
                  </a:lnTo>
                  <a:cubicBezTo>
                    <a:pt x="1535" y="427023"/>
                    <a:pt x="4983" y="200552"/>
                    <a:pt x="6518" y="0"/>
                  </a:cubicBezTo>
                  <a:close/>
                </a:path>
              </a:pathLst>
            </a:custGeom>
            <a:solidFill>
              <a:srgbClr val="B019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Isosceles Triangle 17"/>
            <p:cNvSpPr/>
            <p:nvPr/>
          </p:nvSpPr>
          <p:spPr>
            <a:xfrm rot="10800000">
              <a:off x="10899278" y="-12302"/>
              <a:ext cx="1308851" cy="1311713"/>
            </a:xfrm>
            <a:custGeom>
              <a:avLst/>
              <a:gdLst>
                <a:gd name="connsiteX0" fmla="*/ 0 w 1392277"/>
                <a:gd name="connsiteY0" fmla="*/ 2288297 h 2288297"/>
                <a:gd name="connsiteX1" fmla="*/ 696139 w 1392277"/>
                <a:gd name="connsiteY1" fmla="*/ 0 h 2288297"/>
                <a:gd name="connsiteX2" fmla="*/ 1392277 w 1392277"/>
                <a:gd name="connsiteY2" fmla="*/ 2288297 h 2288297"/>
                <a:gd name="connsiteX3" fmla="*/ 0 w 1392277"/>
                <a:gd name="connsiteY3" fmla="*/ 2288297 h 2288297"/>
                <a:gd name="connsiteX0" fmla="*/ 16082 w 1408359"/>
                <a:gd name="connsiteY0" fmla="*/ 3335951 h 3335951"/>
                <a:gd name="connsiteX1" fmla="*/ 0 w 1408359"/>
                <a:gd name="connsiteY1" fmla="*/ 0 h 3335951"/>
                <a:gd name="connsiteX2" fmla="*/ 1408359 w 1408359"/>
                <a:gd name="connsiteY2" fmla="*/ 3335951 h 3335951"/>
                <a:gd name="connsiteX3" fmla="*/ 16082 w 1408359"/>
                <a:gd name="connsiteY3" fmla="*/ 3335951 h 3335951"/>
                <a:gd name="connsiteX0" fmla="*/ 16082 w 3080930"/>
                <a:gd name="connsiteY0" fmla="*/ 3335951 h 3349735"/>
                <a:gd name="connsiteX1" fmla="*/ 0 w 3080930"/>
                <a:gd name="connsiteY1" fmla="*/ 0 h 3349735"/>
                <a:gd name="connsiteX2" fmla="*/ 3080930 w 3080930"/>
                <a:gd name="connsiteY2" fmla="*/ 3349735 h 3349735"/>
                <a:gd name="connsiteX3" fmla="*/ 16082 w 3080930"/>
                <a:gd name="connsiteY3" fmla="*/ 3335951 h 3349735"/>
                <a:gd name="connsiteX0" fmla="*/ 11487 w 3076335"/>
                <a:gd name="connsiteY0" fmla="*/ 2325057 h 2338841"/>
                <a:gd name="connsiteX1" fmla="*/ 0 w 3076335"/>
                <a:gd name="connsiteY1" fmla="*/ 0 h 2338841"/>
                <a:gd name="connsiteX2" fmla="*/ 3076335 w 3076335"/>
                <a:gd name="connsiteY2" fmla="*/ 2338841 h 2338841"/>
                <a:gd name="connsiteX3" fmla="*/ 11487 w 3076335"/>
                <a:gd name="connsiteY3" fmla="*/ 2325057 h 2338841"/>
                <a:gd name="connsiteX0" fmla="*/ 25272 w 3090120"/>
                <a:gd name="connsiteY0" fmla="*/ 3124582 h 3138366"/>
                <a:gd name="connsiteX1" fmla="*/ 0 w 3090120"/>
                <a:gd name="connsiteY1" fmla="*/ 0 h 3138366"/>
                <a:gd name="connsiteX2" fmla="*/ 3090120 w 3090120"/>
                <a:gd name="connsiteY2" fmla="*/ 3138366 h 3138366"/>
                <a:gd name="connsiteX3" fmla="*/ 25272 w 3090120"/>
                <a:gd name="connsiteY3" fmla="*/ 3124582 h 3138366"/>
                <a:gd name="connsiteX0" fmla="*/ 11487 w 3090120"/>
                <a:gd name="connsiteY0" fmla="*/ 3138366 h 3138366"/>
                <a:gd name="connsiteX1" fmla="*/ 0 w 3090120"/>
                <a:gd name="connsiteY1" fmla="*/ 0 h 3138366"/>
                <a:gd name="connsiteX2" fmla="*/ 3090120 w 3090120"/>
                <a:gd name="connsiteY2" fmla="*/ 3138366 h 3138366"/>
                <a:gd name="connsiteX3" fmla="*/ 11487 w 3090120"/>
                <a:gd name="connsiteY3" fmla="*/ 3138366 h 3138366"/>
                <a:gd name="connsiteX0" fmla="*/ 11487 w 4293981"/>
                <a:gd name="connsiteY0" fmla="*/ 3138366 h 3148907"/>
                <a:gd name="connsiteX1" fmla="*/ 0 w 4293981"/>
                <a:gd name="connsiteY1" fmla="*/ 0 h 3148907"/>
                <a:gd name="connsiteX2" fmla="*/ 4293981 w 4293981"/>
                <a:gd name="connsiteY2" fmla="*/ 3148907 h 3148907"/>
                <a:gd name="connsiteX3" fmla="*/ 11487 w 4293981"/>
                <a:gd name="connsiteY3" fmla="*/ 3138366 h 3148907"/>
                <a:gd name="connsiteX0" fmla="*/ 152 w 4282646"/>
                <a:gd name="connsiteY0" fmla="*/ 3138366 h 3148907"/>
                <a:gd name="connsiteX1" fmla="*/ 128648 w 4282646"/>
                <a:gd name="connsiteY1" fmla="*/ 0 h 3148907"/>
                <a:gd name="connsiteX2" fmla="*/ 4282646 w 4282646"/>
                <a:gd name="connsiteY2" fmla="*/ 3148907 h 3148907"/>
                <a:gd name="connsiteX3" fmla="*/ 152 w 4282646"/>
                <a:gd name="connsiteY3" fmla="*/ 3138366 h 3148907"/>
                <a:gd name="connsiteX0" fmla="*/ 1305 w 4157813"/>
                <a:gd name="connsiteY0" fmla="*/ 3191081 h 3191081"/>
                <a:gd name="connsiteX1" fmla="*/ 3815 w 4157813"/>
                <a:gd name="connsiteY1" fmla="*/ 0 h 3191081"/>
                <a:gd name="connsiteX2" fmla="*/ 4157813 w 4157813"/>
                <a:gd name="connsiteY2" fmla="*/ 3148907 h 3191081"/>
                <a:gd name="connsiteX3" fmla="*/ 1305 w 4157813"/>
                <a:gd name="connsiteY3" fmla="*/ 3191081 h 3191081"/>
                <a:gd name="connsiteX0" fmla="*/ 1305 w 4227807"/>
                <a:gd name="connsiteY0" fmla="*/ 3191081 h 3191081"/>
                <a:gd name="connsiteX1" fmla="*/ 3815 w 4227807"/>
                <a:gd name="connsiteY1" fmla="*/ 0 h 3191081"/>
                <a:gd name="connsiteX2" fmla="*/ 4227807 w 4227807"/>
                <a:gd name="connsiteY2" fmla="*/ 3191079 h 3191081"/>
                <a:gd name="connsiteX3" fmla="*/ 1305 w 4227807"/>
                <a:gd name="connsiteY3" fmla="*/ 3191081 h 3191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27807" h="3191081">
                  <a:moveTo>
                    <a:pt x="1305" y="3191081"/>
                  </a:moveTo>
                  <a:cubicBezTo>
                    <a:pt x="-4056" y="2079097"/>
                    <a:pt x="9176" y="1111984"/>
                    <a:pt x="3815" y="0"/>
                  </a:cubicBezTo>
                  <a:lnTo>
                    <a:pt x="4227807" y="3191079"/>
                  </a:lnTo>
                  <a:lnTo>
                    <a:pt x="1305" y="3191081"/>
                  </a:lnTo>
                  <a:close/>
                </a:path>
              </a:pathLst>
            </a:custGeom>
            <a:solidFill>
              <a:srgbClr val="0117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1517891" y="2168009"/>
              <a:ext cx="685015" cy="1209774"/>
            </a:xfrm>
            <a:custGeom>
              <a:avLst/>
              <a:gdLst>
                <a:gd name="connsiteX0" fmla="*/ 0 w 892404"/>
                <a:gd name="connsiteY0" fmla="*/ 0 h 882977"/>
                <a:gd name="connsiteX1" fmla="*/ 892404 w 892404"/>
                <a:gd name="connsiteY1" fmla="*/ 0 h 882977"/>
                <a:gd name="connsiteX2" fmla="*/ 892404 w 892404"/>
                <a:gd name="connsiteY2" fmla="*/ 882977 h 882977"/>
                <a:gd name="connsiteX3" fmla="*/ 0 w 892404"/>
                <a:gd name="connsiteY3" fmla="*/ 882977 h 882977"/>
                <a:gd name="connsiteX4" fmla="*/ 0 w 892404"/>
                <a:gd name="connsiteY4" fmla="*/ 0 h 882977"/>
                <a:gd name="connsiteX0" fmla="*/ 235670 w 892404"/>
                <a:gd name="connsiteY0" fmla="*/ 0 h 1545996"/>
                <a:gd name="connsiteX1" fmla="*/ 892404 w 892404"/>
                <a:gd name="connsiteY1" fmla="*/ 663019 h 1545996"/>
                <a:gd name="connsiteX2" fmla="*/ 892404 w 892404"/>
                <a:gd name="connsiteY2" fmla="*/ 1545996 h 1545996"/>
                <a:gd name="connsiteX3" fmla="*/ 0 w 892404"/>
                <a:gd name="connsiteY3" fmla="*/ 1545996 h 1545996"/>
                <a:gd name="connsiteX4" fmla="*/ 235670 w 892404"/>
                <a:gd name="connsiteY4" fmla="*/ 0 h 1545996"/>
                <a:gd name="connsiteX0" fmla="*/ 0 w 656734"/>
                <a:gd name="connsiteY0" fmla="*/ 0 h 1545996"/>
                <a:gd name="connsiteX1" fmla="*/ 656734 w 656734"/>
                <a:gd name="connsiteY1" fmla="*/ 663019 h 1545996"/>
                <a:gd name="connsiteX2" fmla="*/ 656734 w 656734"/>
                <a:gd name="connsiteY2" fmla="*/ 1545996 h 1545996"/>
                <a:gd name="connsiteX3" fmla="*/ 75415 w 656734"/>
                <a:gd name="connsiteY3" fmla="*/ 549897 h 1545996"/>
                <a:gd name="connsiteX4" fmla="*/ 0 w 656734"/>
                <a:gd name="connsiteY4" fmla="*/ 0 h 1545996"/>
                <a:gd name="connsiteX0" fmla="*/ 0 w 656734"/>
                <a:gd name="connsiteY0" fmla="*/ 0 h 986673"/>
                <a:gd name="connsiteX1" fmla="*/ 656734 w 656734"/>
                <a:gd name="connsiteY1" fmla="*/ 663019 h 986673"/>
                <a:gd name="connsiteX2" fmla="*/ 606458 w 656734"/>
                <a:gd name="connsiteY2" fmla="*/ 986673 h 986673"/>
                <a:gd name="connsiteX3" fmla="*/ 75415 w 656734"/>
                <a:gd name="connsiteY3" fmla="*/ 549897 h 986673"/>
                <a:gd name="connsiteX4" fmla="*/ 0 w 656734"/>
                <a:gd name="connsiteY4" fmla="*/ 0 h 986673"/>
                <a:gd name="connsiteX0" fmla="*/ 9426 w 666160"/>
                <a:gd name="connsiteY0" fmla="*/ 0 h 986673"/>
                <a:gd name="connsiteX1" fmla="*/ 666160 w 666160"/>
                <a:gd name="connsiteY1" fmla="*/ 663019 h 986673"/>
                <a:gd name="connsiteX2" fmla="*/ 615884 w 666160"/>
                <a:gd name="connsiteY2" fmla="*/ 986673 h 986673"/>
                <a:gd name="connsiteX3" fmla="*/ 0 w 666160"/>
                <a:gd name="connsiteY3" fmla="*/ 524759 h 986673"/>
                <a:gd name="connsiteX4" fmla="*/ 9426 w 666160"/>
                <a:gd name="connsiteY4" fmla="*/ 0 h 986673"/>
                <a:gd name="connsiteX0" fmla="*/ 9426 w 678730"/>
                <a:gd name="connsiteY0" fmla="*/ 0 h 1209774"/>
                <a:gd name="connsiteX1" fmla="*/ 666160 w 678730"/>
                <a:gd name="connsiteY1" fmla="*/ 663019 h 1209774"/>
                <a:gd name="connsiteX2" fmla="*/ 678730 w 678730"/>
                <a:gd name="connsiteY2" fmla="*/ 1209774 h 1209774"/>
                <a:gd name="connsiteX3" fmla="*/ 0 w 678730"/>
                <a:gd name="connsiteY3" fmla="*/ 524759 h 1209774"/>
                <a:gd name="connsiteX4" fmla="*/ 9426 w 678730"/>
                <a:gd name="connsiteY4" fmla="*/ 0 h 1209774"/>
                <a:gd name="connsiteX0" fmla="*/ 9426 w 685014"/>
                <a:gd name="connsiteY0" fmla="*/ 0 h 1209774"/>
                <a:gd name="connsiteX1" fmla="*/ 685014 w 685014"/>
                <a:gd name="connsiteY1" fmla="*/ 688157 h 1209774"/>
                <a:gd name="connsiteX2" fmla="*/ 678730 w 685014"/>
                <a:gd name="connsiteY2" fmla="*/ 1209774 h 1209774"/>
                <a:gd name="connsiteX3" fmla="*/ 0 w 685014"/>
                <a:gd name="connsiteY3" fmla="*/ 524759 h 1209774"/>
                <a:gd name="connsiteX4" fmla="*/ 9426 w 685014"/>
                <a:gd name="connsiteY4" fmla="*/ 0 h 1209774"/>
                <a:gd name="connsiteX0" fmla="*/ 0 w 685015"/>
                <a:gd name="connsiteY0" fmla="*/ 0 h 1209774"/>
                <a:gd name="connsiteX1" fmla="*/ 685015 w 685015"/>
                <a:gd name="connsiteY1" fmla="*/ 688157 h 1209774"/>
                <a:gd name="connsiteX2" fmla="*/ 678731 w 685015"/>
                <a:gd name="connsiteY2" fmla="*/ 1209774 h 1209774"/>
                <a:gd name="connsiteX3" fmla="*/ 1 w 685015"/>
                <a:gd name="connsiteY3" fmla="*/ 524759 h 1209774"/>
                <a:gd name="connsiteX4" fmla="*/ 0 w 685015"/>
                <a:gd name="connsiteY4" fmla="*/ 0 h 1209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5015" h="1209774">
                  <a:moveTo>
                    <a:pt x="0" y="0"/>
                  </a:moveTo>
                  <a:lnTo>
                    <a:pt x="685015" y="688157"/>
                  </a:lnTo>
                  <a:cubicBezTo>
                    <a:pt x="682920" y="862029"/>
                    <a:pt x="680826" y="1035902"/>
                    <a:pt x="678731" y="1209774"/>
                  </a:cubicBezTo>
                  <a:lnTo>
                    <a:pt x="1" y="524759"/>
                  </a:lnTo>
                  <a:cubicBezTo>
                    <a:pt x="1" y="349839"/>
                    <a:pt x="0" y="174920"/>
                    <a:pt x="0" y="0"/>
                  </a:cubicBezTo>
                  <a:close/>
                </a:path>
              </a:pathLst>
            </a:custGeom>
            <a:solidFill>
              <a:srgbClr val="CA2F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1"/>
            <p:cNvSpPr/>
            <p:nvPr/>
          </p:nvSpPr>
          <p:spPr>
            <a:xfrm>
              <a:off x="11261108" y="343110"/>
              <a:ext cx="941798" cy="1663267"/>
            </a:xfrm>
            <a:custGeom>
              <a:avLst/>
              <a:gdLst>
                <a:gd name="connsiteX0" fmla="*/ 0 w 892404"/>
                <a:gd name="connsiteY0" fmla="*/ 0 h 882977"/>
                <a:gd name="connsiteX1" fmla="*/ 892404 w 892404"/>
                <a:gd name="connsiteY1" fmla="*/ 0 h 882977"/>
                <a:gd name="connsiteX2" fmla="*/ 892404 w 892404"/>
                <a:gd name="connsiteY2" fmla="*/ 882977 h 882977"/>
                <a:gd name="connsiteX3" fmla="*/ 0 w 892404"/>
                <a:gd name="connsiteY3" fmla="*/ 882977 h 882977"/>
                <a:gd name="connsiteX4" fmla="*/ 0 w 892404"/>
                <a:gd name="connsiteY4" fmla="*/ 0 h 882977"/>
                <a:gd name="connsiteX0" fmla="*/ 235670 w 892404"/>
                <a:gd name="connsiteY0" fmla="*/ 0 h 1545996"/>
                <a:gd name="connsiteX1" fmla="*/ 892404 w 892404"/>
                <a:gd name="connsiteY1" fmla="*/ 663019 h 1545996"/>
                <a:gd name="connsiteX2" fmla="*/ 892404 w 892404"/>
                <a:gd name="connsiteY2" fmla="*/ 1545996 h 1545996"/>
                <a:gd name="connsiteX3" fmla="*/ 0 w 892404"/>
                <a:gd name="connsiteY3" fmla="*/ 1545996 h 1545996"/>
                <a:gd name="connsiteX4" fmla="*/ 235670 w 892404"/>
                <a:gd name="connsiteY4" fmla="*/ 0 h 1545996"/>
                <a:gd name="connsiteX0" fmla="*/ 0 w 656734"/>
                <a:gd name="connsiteY0" fmla="*/ 0 h 1545996"/>
                <a:gd name="connsiteX1" fmla="*/ 656734 w 656734"/>
                <a:gd name="connsiteY1" fmla="*/ 663019 h 1545996"/>
                <a:gd name="connsiteX2" fmla="*/ 656734 w 656734"/>
                <a:gd name="connsiteY2" fmla="*/ 1545996 h 1545996"/>
                <a:gd name="connsiteX3" fmla="*/ 75415 w 656734"/>
                <a:gd name="connsiteY3" fmla="*/ 549897 h 1545996"/>
                <a:gd name="connsiteX4" fmla="*/ 0 w 656734"/>
                <a:gd name="connsiteY4" fmla="*/ 0 h 1545996"/>
                <a:gd name="connsiteX0" fmla="*/ 0 w 656734"/>
                <a:gd name="connsiteY0" fmla="*/ 0 h 986673"/>
                <a:gd name="connsiteX1" fmla="*/ 656734 w 656734"/>
                <a:gd name="connsiteY1" fmla="*/ 663019 h 986673"/>
                <a:gd name="connsiteX2" fmla="*/ 606458 w 656734"/>
                <a:gd name="connsiteY2" fmla="*/ 986673 h 986673"/>
                <a:gd name="connsiteX3" fmla="*/ 75415 w 656734"/>
                <a:gd name="connsiteY3" fmla="*/ 549897 h 986673"/>
                <a:gd name="connsiteX4" fmla="*/ 0 w 656734"/>
                <a:gd name="connsiteY4" fmla="*/ 0 h 986673"/>
                <a:gd name="connsiteX0" fmla="*/ 9426 w 666160"/>
                <a:gd name="connsiteY0" fmla="*/ 0 h 986673"/>
                <a:gd name="connsiteX1" fmla="*/ 666160 w 666160"/>
                <a:gd name="connsiteY1" fmla="*/ 663019 h 986673"/>
                <a:gd name="connsiteX2" fmla="*/ 615884 w 666160"/>
                <a:gd name="connsiteY2" fmla="*/ 986673 h 986673"/>
                <a:gd name="connsiteX3" fmla="*/ 0 w 666160"/>
                <a:gd name="connsiteY3" fmla="*/ 524759 h 986673"/>
                <a:gd name="connsiteX4" fmla="*/ 9426 w 666160"/>
                <a:gd name="connsiteY4" fmla="*/ 0 h 986673"/>
                <a:gd name="connsiteX0" fmla="*/ 9426 w 678730"/>
                <a:gd name="connsiteY0" fmla="*/ 0 h 1209774"/>
                <a:gd name="connsiteX1" fmla="*/ 666160 w 678730"/>
                <a:gd name="connsiteY1" fmla="*/ 663019 h 1209774"/>
                <a:gd name="connsiteX2" fmla="*/ 678730 w 678730"/>
                <a:gd name="connsiteY2" fmla="*/ 1209774 h 1209774"/>
                <a:gd name="connsiteX3" fmla="*/ 0 w 678730"/>
                <a:gd name="connsiteY3" fmla="*/ 524759 h 1209774"/>
                <a:gd name="connsiteX4" fmla="*/ 9426 w 678730"/>
                <a:gd name="connsiteY4" fmla="*/ 0 h 1209774"/>
                <a:gd name="connsiteX0" fmla="*/ 9426 w 685014"/>
                <a:gd name="connsiteY0" fmla="*/ 0 h 1209774"/>
                <a:gd name="connsiteX1" fmla="*/ 685014 w 685014"/>
                <a:gd name="connsiteY1" fmla="*/ 688157 h 1209774"/>
                <a:gd name="connsiteX2" fmla="*/ 678730 w 685014"/>
                <a:gd name="connsiteY2" fmla="*/ 1209774 h 1209774"/>
                <a:gd name="connsiteX3" fmla="*/ 0 w 685014"/>
                <a:gd name="connsiteY3" fmla="*/ 524759 h 1209774"/>
                <a:gd name="connsiteX4" fmla="*/ 9426 w 685014"/>
                <a:gd name="connsiteY4" fmla="*/ 0 h 1209774"/>
                <a:gd name="connsiteX0" fmla="*/ 0 w 685015"/>
                <a:gd name="connsiteY0" fmla="*/ 0 h 1209774"/>
                <a:gd name="connsiteX1" fmla="*/ 685015 w 685015"/>
                <a:gd name="connsiteY1" fmla="*/ 688157 h 1209774"/>
                <a:gd name="connsiteX2" fmla="*/ 678731 w 685015"/>
                <a:gd name="connsiteY2" fmla="*/ 1209774 h 1209774"/>
                <a:gd name="connsiteX3" fmla="*/ 1 w 685015"/>
                <a:gd name="connsiteY3" fmla="*/ 524759 h 1209774"/>
                <a:gd name="connsiteX4" fmla="*/ 0 w 685015"/>
                <a:gd name="connsiteY4" fmla="*/ 0 h 1209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5015" h="1209774">
                  <a:moveTo>
                    <a:pt x="0" y="0"/>
                  </a:moveTo>
                  <a:lnTo>
                    <a:pt x="685015" y="688157"/>
                  </a:lnTo>
                  <a:cubicBezTo>
                    <a:pt x="682920" y="862029"/>
                    <a:pt x="680826" y="1035902"/>
                    <a:pt x="678731" y="1209774"/>
                  </a:cubicBezTo>
                  <a:lnTo>
                    <a:pt x="1" y="524759"/>
                  </a:lnTo>
                  <a:cubicBezTo>
                    <a:pt x="1" y="349839"/>
                    <a:pt x="0" y="174920"/>
                    <a:pt x="0" y="0"/>
                  </a:cubicBezTo>
                  <a:close/>
                </a:path>
              </a:pathLst>
            </a:custGeom>
            <a:solidFill>
              <a:srgbClr val="CA2F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6" name="Picture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926" y="175095"/>
            <a:ext cx="2248329" cy="81031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772697" y="343110"/>
            <a:ext cx="96591" cy="558411"/>
          </a:xfrm>
          <a:prstGeom prst="rect">
            <a:avLst/>
          </a:prstGeom>
          <a:solidFill>
            <a:srgbClr val="CB2E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1848259E-28C9-3DC2-8AE6-1AF0A34DC50E}"/>
              </a:ext>
            </a:extLst>
          </p:cNvPr>
          <p:cNvCxnSpPr/>
          <p:nvPr/>
        </p:nvCxnSpPr>
        <p:spPr>
          <a:xfrm>
            <a:off x="-12000" y="6326659"/>
            <a:ext cx="12204000" cy="0"/>
          </a:xfrm>
          <a:prstGeom prst="line">
            <a:avLst/>
          </a:prstGeom>
          <a:ln w="34925">
            <a:solidFill>
              <a:schemeClr val="dk1">
                <a:alpha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ZoneTexte 13">
            <a:extLst>
              <a:ext uri="{FF2B5EF4-FFF2-40B4-BE49-F238E27FC236}">
                <a16:creationId xmlns:a16="http://schemas.microsoft.com/office/drawing/2014/main" id="{EE9A5584-B882-39B8-C5F4-6C0C8E61FE60}"/>
              </a:ext>
            </a:extLst>
          </p:cNvPr>
          <p:cNvSpPr txBox="1"/>
          <p:nvPr/>
        </p:nvSpPr>
        <p:spPr>
          <a:xfrm>
            <a:off x="4358456" y="6437870"/>
            <a:ext cx="32526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800" b="1" dirty="0"/>
              <a:t>Année Universitaire : 2022-2023</a:t>
            </a:r>
          </a:p>
          <a:p>
            <a:endParaRPr lang="fr-FR" dirty="0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73AB25BB-E14F-A896-6456-062F9FA5BFEF}"/>
              </a:ext>
            </a:extLst>
          </p:cNvPr>
          <p:cNvSpPr txBox="1"/>
          <p:nvPr/>
        </p:nvSpPr>
        <p:spPr>
          <a:xfrm>
            <a:off x="4151669" y="1106212"/>
            <a:ext cx="34594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>
                <a:solidFill>
                  <a:srgbClr val="7030A0"/>
                </a:solidFill>
              </a:rPr>
              <a:t>1. Exemples de robots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9B09731-E987-3286-8CC9-3BDC8F0635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634" y="2465926"/>
            <a:ext cx="5965264" cy="3749518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AF69DC93-9AA9-CE15-37B2-42795EEE80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1099" y="2993577"/>
            <a:ext cx="5006959" cy="2647111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F5C2B86F-060F-1B92-631B-83E7082E5787}"/>
              </a:ext>
            </a:extLst>
          </p:cNvPr>
          <p:cNvSpPr txBox="1"/>
          <p:nvPr/>
        </p:nvSpPr>
        <p:spPr>
          <a:xfrm>
            <a:off x="8708053" y="2465926"/>
            <a:ext cx="1773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Robot chirurgical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A1FD8B63-A499-C1C1-E815-FFB44A23597B}"/>
              </a:ext>
            </a:extLst>
          </p:cNvPr>
          <p:cNvSpPr txBox="1"/>
          <p:nvPr/>
        </p:nvSpPr>
        <p:spPr>
          <a:xfrm>
            <a:off x="2345235" y="2040987"/>
            <a:ext cx="16889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Robot Industriel</a:t>
            </a:r>
          </a:p>
        </p:txBody>
      </p:sp>
      <p:sp>
        <p:nvSpPr>
          <p:cNvPr id="25" name="Rectangle : coins arrondis 24">
            <a:extLst>
              <a:ext uri="{FF2B5EF4-FFF2-40B4-BE49-F238E27FC236}">
                <a16:creationId xmlns:a16="http://schemas.microsoft.com/office/drawing/2014/main" id="{EC5058DC-A2D0-5B58-9BAD-B0A1C7618B5E}"/>
              </a:ext>
            </a:extLst>
          </p:cNvPr>
          <p:cNvSpPr/>
          <p:nvPr/>
        </p:nvSpPr>
        <p:spPr>
          <a:xfrm>
            <a:off x="3189729" y="301168"/>
            <a:ext cx="6229573" cy="642293"/>
          </a:xfrm>
          <a:prstGeom prst="roundRect">
            <a:avLst/>
          </a:prstGeom>
          <a:gradFill flip="none" rotWithShape="1">
            <a:gsLst>
              <a:gs pos="64000">
                <a:schemeClr val="tx1">
                  <a:lumMod val="95000"/>
                  <a:lumOff val="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  <a:tileRect/>
          </a:gradFill>
          <a:ln w="25400">
            <a:solidFill>
              <a:schemeClr val="tx1"/>
            </a:solidFill>
          </a:ln>
          <a:effectLst/>
          <a:scene3d>
            <a:camera prst="obliqueBottom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Généralités sur les robots</a:t>
            </a:r>
          </a:p>
        </p:txBody>
      </p:sp>
    </p:spTree>
    <p:extLst>
      <p:ext uri="{BB962C8B-B14F-4D97-AF65-F5344CB8AC3E}">
        <p14:creationId xmlns:p14="http://schemas.microsoft.com/office/powerpoint/2010/main" val="912933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/>
          <p:cNvGrpSpPr/>
          <p:nvPr/>
        </p:nvGrpSpPr>
        <p:grpSpPr>
          <a:xfrm>
            <a:off x="11379635" y="-12301"/>
            <a:ext cx="828494" cy="2145902"/>
            <a:chOff x="10899278" y="-12302"/>
            <a:chExt cx="1308851" cy="3390085"/>
          </a:xfrm>
        </p:grpSpPr>
        <p:sp>
          <p:nvSpPr>
            <p:cNvPr id="23" name="Rectangle 22"/>
            <p:cNvSpPr/>
            <p:nvPr/>
          </p:nvSpPr>
          <p:spPr>
            <a:xfrm rot="2675242">
              <a:off x="11670772" y="1745454"/>
              <a:ext cx="414476" cy="705843"/>
            </a:xfrm>
            <a:custGeom>
              <a:avLst/>
              <a:gdLst>
                <a:gd name="connsiteX0" fmla="*/ 0 w 402219"/>
                <a:gd name="connsiteY0" fmla="*/ 0 h 579469"/>
                <a:gd name="connsiteX1" fmla="*/ 402219 w 402219"/>
                <a:gd name="connsiteY1" fmla="*/ 0 h 579469"/>
                <a:gd name="connsiteX2" fmla="*/ 402219 w 402219"/>
                <a:gd name="connsiteY2" fmla="*/ 579469 h 579469"/>
                <a:gd name="connsiteX3" fmla="*/ 0 w 402219"/>
                <a:gd name="connsiteY3" fmla="*/ 579469 h 579469"/>
                <a:gd name="connsiteX4" fmla="*/ 0 w 402219"/>
                <a:gd name="connsiteY4" fmla="*/ 0 h 579469"/>
                <a:gd name="connsiteX0" fmla="*/ 4604 w 402219"/>
                <a:gd name="connsiteY0" fmla="*/ 0 h 601656"/>
                <a:gd name="connsiteX1" fmla="*/ 402219 w 402219"/>
                <a:gd name="connsiteY1" fmla="*/ 22187 h 601656"/>
                <a:gd name="connsiteX2" fmla="*/ 402219 w 402219"/>
                <a:gd name="connsiteY2" fmla="*/ 601656 h 601656"/>
                <a:gd name="connsiteX3" fmla="*/ 0 w 402219"/>
                <a:gd name="connsiteY3" fmla="*/ 601656 h 601656"/>
                <a:gd name="connsiteX4" fmla="*/ 4604 w 402219"/>
                <a:gd name="connsiteY4" fmla="*/ 0 h 601656"/>
                <a:gd name="connsiteX0" fmla="*/ 4604 w 407044"/>
                <a:gd name="connsiteY0" fmla="*/ 0 h 651829"/>
                <a:gd name="connsiteX1" fmla="*/ 402219 w 407044"/>
                <a:gd name="connsiteY1" fmla="*/ 22187 h 651829"/>
                <a:gd name="connsiteX2" fmla="*/ 407044 w 407044"/>
                <a:gd name="connsiteY2" fmla="*/ 651829 h 651829"/>
                <a:gd name="connsiteX3" fmla="*/ 0 w 407044"/>
                <a:gd name="connsiteY3" fmla="*/ 601656 h 651829"/>
                <a:gd name="connsiteX4" fmla="*/ 4604 w 407044"/>
                <a:gd name="connsiteY4" fmla="*/ 0 h 651829"/>
                <a:gd name="connsiteX0" fmla="*/ 4604 w 414476"/>
                <a:gd name="connsiteY0" fmla="*/ 0 h 651829"/>
                <a:gd name="connsiteX1" fmla="*/ 414308 w 414476"/>
                <a:gd name="connsiteY1" fmla="*/ 24003 h 651829"/>
                <a:gd name="connsiteX2" fmla="*/ 407044 w 414476"/>
                <a:gd name="connsiteY2" fmla="*/ 651829 h 651829"/>
                <a:gd name="connsiteX3" fmla="*/ 0 w 414476"/>
                <a:gd name="connsiteY3" fmla="*/ 601656 h 651829"/>
                <a:gd name="connsiteX4" fmla="*/ 4604 w 414476"/>
                <a:gd name="connsiteY4" fmla="*/ 0 h 651829"/>
                <a:gd name="connsiteX0" fmla="*/ 6518 w 414476"/>
                <a:gd name="connsiteY0" fmla="*/ 0 h 677748"/>
                <a:gd name="connsiteX1" fmla="*/ 414308 w 414476"/>
                <a:gd name="connsiteY1" fmla="*/ 49922 h 677748"/>
                <a:gd name="connsiteX2" fmla="*/ 407044 w 414476"/>
                <a:gd name="connsiteY2" fmla="*/ 677748 h 677748"/>
                <a:gd name="connsiteX3" fmla="*/ 0 w 414476"/>
                <a:gd name="connsiteY3" fmla="*/ 627575 h 677748"/>
                <a:gd name="connsiteX4" fmla="*/ 6518 w 414476"/>
                <a:gd name="connsiteY4" fmla="*/ 0 h 677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4476" h="677748">
                  <a:moveTo>
                    <a:pt x="6518" y="0"/>
                  </a:moveTo>
                  <a:lnTo>
                    <a:pt x="414308" y="49922"/>
                  </a:lnTo>
                  <a:cubicBezTo>
                    <a:pt x="415916" y="259803"/>
                    <a:pt x="405436" y="467867"/>
                    <a:pt x="407044" y="677748"/>
                  </a:cubicBezTo>
                  <a:lnTo>
                    <a:pt x="0" y="627575"/>
                  </a:lnTo>
                  <a:cubicBezTo>
                    <a:pt x="1535" y="427023"/>
                    <a:pt x="4983" y="200552"/>
                    <a:pt x="6518" y="0"/>
                  </a:cubicBezTo>
                  <a:close/>
                </a:path>
              </a:pathLst>
            </a:custGeom>
            <a:solidFill>
              <a:srgbClr val="B019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Isosceles Triangle 17"/>
            <p:cNvSpPr/>
            <p:nvPr/>
          </p:nvSpPr>
          <p:spPr>
            <a:xfrm rot="10800000">
              <a:off x="10899278" y="-12302"/>
              <a:ext cx="1308851" cy="1311713"/>
            </a:xfrm>
            <a:custGeom>
              <a:avLst/>
              <a:gdLst>
                <a:gd name="connsiteX0" fmla="*/ 0 w 1392277"/>
                <a:gd name="connsiteY0" fmla="*/ 2288297 h 2288297"/>
                <a:gd name="connsiteX1" fmla="*/ 696139 w 1392277"/>
                <a:gd name="connsiteY1" fmla="*/ 0 h 2288297"/>
                <a:gd name="connsiteX2" fmla="*/ 1392277 w 1392277"/>
                <a:gd name="connsiteY2" fmla="*/ 2288297 h 2288297"/>
                <a:gd name="connsiteX3" fmla="*/ 0 w 1392277"/>
                <a:gd name="connsiteY3" fmla="*/ 2288297 h 2288297"/>
                <a:gd name="connsiteX0" fmla="*/ 16082 w 1408359"/>
                <a:gd name="connsiteY0" fmla="*/ 3335951 h 3335951"/>
                <a:gd name="connsiteX1" fmla="*/ 0 w 1408359"/>
                <a:gd name="connsiteY1" fmla="*/ 0 h 3335951"/>
                <a:gd name="connsiteX2" fmla="*/ 1408359 w 1408359"/>
                <a:gd name="connsiteY2" fmla="*/ 3335951 h 3335951"/>
                <a:gd name="connsiteX3" fmla="*/ 16082 w 1408359"/>
                <a:gd name="connsiteY3" fmla="*/ 3335951 h 3335951"/>
                <a:gd name="connsiteX0" fmla="*/ 16082 w 3080930"/>
                <a:gd name="connsiteY0" fmla="*/ 3335951 h 3349735"/>
                <a:gd name="connsiteX1" fmla="*/ 0 w 3080930"/>
                <a:gd name="connsiteY1" fmla="*/ 0 h 3349735"/>
                <a:gd name="connsiteX2" fmla="*/ 3080930 w 3080930"/>
                <a:gd name="connsiteY2" fmla="*/ 3349735 h 3349735"/>
                <a:gd name="connsiteX3" fmla="*/ 16082 w 3080930"/>
                <a:gd name="connsiteY3" fmla="*/ 3335951 h 3349735"/>
                <a:gd name="connsiteX0" fmla="*/ 11487 w 3076335"/>
                <a:gd name="connsiteY0" fmla="*/ 2325057 h 2338841"/>
                <a:gd name="connsiteX1" fmla="*/ 0 w 3076335"/>
                <a:gd name="connsiteY1" fmla="*/ 0 h 2338841"/>
                <a:gd name="connsiteX2" fmla="*/ 3076335 w 3076335"/>
                <a:gd name="connsiteY2" fmla="*/ 2338841 h 2338841"/>
                <a:gd name="connsiteX3" fmla="*/ 11487 w 3076335"/>
                <a:gd name="connsiteY3" fmla="*/ 2325057 h 2338841"/>
                <a:gd name="connsiteX0" fmla="*/ 25272 w 3090120"/>
                <a:gd name="connsiteY0" fmla="*/ 3124582 h 3138366"/>
                <a:gd name="connsiteX1" fmla="*/ 0 w 3090120"/>
                <a:gd name="connsiteY1" fmla="*/ 0 h 3138366"/>
                <a:gd name="connsiteX2" fmla="*/ 3090120 w 3090120"/>
                <a:gd name="connsiteY2" fmla="*/ 3138366 h 3138366"/>
                <a:gd name="connsiteX3" fmla="*/ 25272 w 3090120"/>
                <a:gd name="connsiteY3" fmla="*/ 3124582 h 3138366"/>
                <a:gd name="connsiteX0" fmla="*/ 11487 w 3090120"/>
                <a:gd name="connsiteY0" fmla="*/ 3138366 h 3138366"/>
                <a:gd name="connsiteX1" fmla="*/ 0 w 3090120"/>
                <a:gd name="connsiteY1" fmla="*/ 0 h 3138366"/>
                <a:gd name="connsiteX2" fmla="*/ 3090120 w 3090120"/>
                <a:gd name="connsiteY2" fmla="*/ 3138366 h 3138366"/>
                <a:gd name="connsiteX3" fmla="*/ 11487 w 3090120"/>
                <a:gd name="connsiteY3" fmla="*/ 3138366 h 3138366"/>
                <a:gd name="connsiteX0" fmla="*/ 11487 w 4293981"/>
                <a:gd name="connsiteY0" fmla="*/ 3138366 h 3148907"/>
                <a:gd name="connsiteX1" fmla="*/ 0 w 4293981"/>
                <a:gd name="connsiteY1" fmla="*/ 0 h 3148907"/>
                <a:gd name="connsiteX2" fmla="*/ 4293981 w 4293981"/>
                <a:gd name="connsiteY2" fmla="*/ 3148907 h 3148907"/>
                <a:gd name="connsiteX3" fmla="*/ 11487 w 4293981"/>
                <a:gd name="connsiteY3" fmla="*/ 3138366 h 3148907"/>
                <a:gd name="connsiteX0" fmla="*/ 152 w 4282646"/>
                <a:gd name="connsiteY0" fmla="*/ 3138366 h 3148907"/>
                <a:gd name="connsiteX1" fmla="*/ 128648 w 4282646"/>
                <a:gd name="connsiteY1" fmla="*/ 0 h 3148907"/>
                <a:gd name="connsiteX2" fmla="*/ 4282646 w 4282646"/>
                <a:gd name="connsiteY2" fmla="*/ 3148907 h 3148907"/>
                <a:gd name="connsiteX3" fmla="*/ 152 w 4282646"/>
                <a:gd name="connsiteY3" fmla="*/ 3138366 h 3148907"/>
                <a:gd name="connsiteX0" fmla="*/ 1305 w 4157813"/>
                <a:gd name="connsiteY0" fmla="*/ 3191081 h 3191081"/>
                <a:gd name="connsiteX1" fmla="*/ 3815 w 4157813"/>
                <a:gd name="connsiteY1" fmla="*/ 0 h 3191081"/>
                <a:gd name="connsiteX2" fmla="*/ 4157813 w 4157813"/>
                <a:gd name="connsiteY2" fmla="*/ 3148907 h 3191081"/>
                <a:gd name="connsiteX3" fmla="*/ 1305 w 4157813"/>
                <a:gd name="connsiteY3" fmla="*/ 3191081 h 3191081"/>
                <a:gd name="connsiteX0" fmla="*/ 1305 w 4227807"/>
                <a:gd name="connsiteY0" fmla="*/ 3191081 h 3191081"/>
                <a:gd name="connsiteX1" fmla="*/ 3815 w 4227807"/>
                <a:gd name="connsiteY1" fmla="*/ 0 h 3191081"/>
                <a:gd name="connsiteX2" fmla="*/ 4227807 w 4227807"/>
                <a:gd name="connsiteY2" fmla="*/ 3191079 h 3191081"/>
                <a:gd name="connsiteX3" fmla="*/ 1305 w 4227807"/>
                <a:gd name="connsiteY3" fmla="*/ 3191081 h 3191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27807" h="3191081">
                  <a:moveTo>
                    <a:pt x="1305" y="3191081"/>
                  </a:moveTo>
                  <a:cubicBezTo>
                    <a:pt x="-4056" y="2079097"/>
                    <a:pt x="9176" y="1111984"/>
                    <a:pt x="3815" y="0"/>
                  </a:cubicBezTo>
                  <a:lnTo>
                    <a:pt x="4227807" y="3191079"/>
                  </a:lnTo>
                  <a:lnTo>
                    <a:pt x="1305" y="3191081"/>
                  </a:lnTo>
                  <a:close/>
                </a:path>
              </a:pathLst>
            </a:custGeom>
            <a:solidFill>
              <a:srgbClr val="0117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1517891" y="2168009"/>
              <a:ext cx="685015" cy="1209774"/>
            </a:xfrm>
            <a:custGeom>
              <a:avLst/>
              <a:gdLst>
                <a:gd name="connsiteX0" fmla="*/ 0 w 892404"/>
                <a:gd name="connsiteY0" fmla="*/ 0 h 882977"/>
                <a:gd name="connsiteX1" fmla="*/ 892404 w 892404"/>
                <a:gd name="connsiteY1" fmla="*/ 0 h 882977"/>
                <a:gd name="connsiteX2" fmla="*/ 892404 w 892404"/>
                <a:gd name="connsiteY2" fmla="*/ 882977 h 882977"/>
                <a:gd name="connsiteX3" fmla="*/ 0 w 892404"/>
                <a:gd name="connsiteY3" fmla="*/ 882977 h 882977"/>
                <a:gd name="connsiteX4" fmla="*/ 0 w 892404"/>
                <a:gd name="connsiteY4" fmla="*/ 0 h 882977"/>
                <a:gd name="connsiteX0" fmla="*/ 235670 w 892404"/>
                <a:gd name="connsiteY0" fmla="*/ 0 h 1545996"/>
                <a:gd name="connsiteX1" fmla="*/ 892404 w 892404"/>
                <a:gd name="connsiteY1" fmla="*/ 663019 h 1545996"/>
                <a:gd name="connsiteX2" fmla="*/ 892404 w 892404"/>
                <a:gd name="connsiteY2" fmla="*/ 1545996 h 1545996"/>
                <a:gd name="connsiteX3" fmla="*/ 0 w 892404"/>
                <a:gd name="connsiteY3" fmla="*/ 1545996 h 1545996"/>
                <a:gd name="connsiteX4" fmla="*/ 235670 w 892404"/>
                <a:gd name="connsiteY4" fmla="*/ 0 h 1545996"/>
                <a:gd name="connsiteX0" fmla="*/ 0 w 656734"/>
                <a:gd name="connsiteY0" fmla="*/ 0 h 1545996"/>
                <a:gd name="connsiteX1" fmla="*/ 656734 w 656734"/>
                <a:gd name="connsiteY1" fmla="*/ 663019 h 1545996"/>
                <a:gd name="connsiteX2" fmla="*/ 656734 w 656734"/>
                <a:gd name="connsiteY2" fmla="*/ 1545996 h 1545996"/>
                <a:gd name="connsiteX3" fmla="*/ 75415 w 656734"/>
                <a:gd name="connsiteY3" fmla="*/ 549897 h 1545996"/>
                <a:gd name="connsiteX4" fmla="*/ 0 w 656734"/>
                <a:gd name="connsiteY4" fmla="*/ 0 h 1545996"/>
                <a:gd name="connsiteX0" fmla="*/ 0 w 656734"/>
                <a:gd name="connsiteY0" fmla="*/ 0 h 986673"/>
                <a:gd name="connsiteX1" fmla="*/ 656734 w 656734"/>
                <a:gd name="connsiteY1" fmla="*/ 663019 h 986673"/>
                <a:gd name="connsiteX2" fmla="*/ 606458 w 656734"/>
                <a:gd name="connsiteY2" fmla="*/ 986673 h 986673"/>
                <a:gd name="connsiteX3" fmla="*/ 75415 w 656734"/>
                <a:gd name="connsiteY3" fmla="*/ 549897 h 986673"/>
                <a:gd name="connsiteX4" fmla="*/ 0 w 656734"/>
                <a:gd name="connsiteY4" fmla="*/ 0 h 986673"/>
                <a:gd name="connsiteX0" fmla="*/ 9426 w 666160"/>
                <a:gd name="connsiteY0" fmla="*/ 0 h 986673"/>
                <a:gd name="connsiteX1" fmla="*/ 666160 w 666160"/>
                <a:gd name="connsiteY1" fmla="*/ 663019 h 986673"/>
                <a:gd name="connsiteX2" fmla="*/ 615884 w 666160"/>
                <a:gd name="connsiteY2" fmla="*/ 986673 h 986673"/>
                <a:gd name="connsiteX3" fmla="*/ 0 w 666160"/>
                <a:gd name="connsiteY3" fmla="*/ 524759 h 986673"/>
                <a:gd name="connsiteX4" fmla="*/ 9426 w 666160"/>
                <a:gd name="connsiteY4" fmla="*/ 0 h 986673"/>
                <a:gd name="connsiteX0" fmla="*/ 9426 w 678730"/>
                <a:gd name="connsiteY0" fmla="*/ 0 h 1209774"/>
                <a:gd name="connsiteX1" fmla="*/ 666160 w 678730"/>
                <a:gd name="connsiteY1" fmla="*/ 663019 h 1209774"/>
                <a:gd name="connsiteX2" fmla="*/ 678730 w 678730"/>
                <a:gd name="connsiteY2" fmla="*/ 1209774 h 1209774"/>
                <a:gd name="connsiteX3" fmla="*/ 0 w 678730"/>
                <a:gd name="connsiteY3" fmla="*/ 524759 h 1209774"/>
                <a:gd name="connsiteX4" fmla="*/ 9426 w 678730"/>
                <a:gd name="connsiteY4" fmla="*/ 0 h 1209774"/>
                <a:gd name="connsiteX0" fmla="*/ 9426 w 685014"/>
                <a:gd name="connsiteY0" fmla="*/ 0 h 1209774"/>
                <a:gd name="connsiteX1" fmla="*/ 685014 w 685014"/>
                <a:gd name="connsiteY1" fmla="*/ 688157 h 1209774"/>
                <a:gd name="connsiteX2" fmla="*/ 678730 w 685014"/>
                <a:gd name="connsiteY2" fmla="*/ 1209774 h 1209774"/>
                <a:gd name="connsiteX3" fmla="*/ 0 w 685014"/>
                <a:gd name="connsiteY3" fmla="*/ 524759 h 1209774"/>
                <a:gd name="connsiteX4" fmla="*/ 9426 w 685014"/>
                <a:gd name="connsiteY4" fmla="*/ 0 h 1209774"/>
                <a:gd name="connsiteX0" fmla="*/ 0 w 685015"/>
                <a:gd name="connsiteY0" fmla="*/ 0 h 1209774"/>
                <a:gd name="connsiteX1" fmla="*/ 685015 w 685015"/>
                <a:gd name="connsiteY1" fmla="*/ 688157 h 1209774"/>
                <a:gd name="connsiteX2" fmla="*/ 678731 w 685015"/>
                <a:gd name="connsiteY2" fmla="*/ 1209774 h 1209774"/>
                <a:gd name="connsiteX3" fmla="*/ 1 w 685015"/>
                <a:gd name="connsiteY3" fmla="*/ 524759 h 1209774"/>
                <a:gd name="connsiteX4" fmla="*/ 0 w 685015"/>
                <a:gd name="connsiteY4" fmla="*/ 0 h 1209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5015" h="1209774">
                  <a:moveTo>
                    <a:pt x="0" y="0"/>
                  </a:moveTo>
                  <a:lnTo>
                    <a:pt x="685015" y="688157"/>
                  </a:lnTo>
                  <a:cubicBezTo>
                    <a:pt x="682920" y="862029"/>
                    <a:pt x="680826" y="1035902"/>
                    <a:pt x="678731" y="1209774"/>
                  </a:cubicBezTo>
                  <a:lnTo>
                    <a:pt x="1" y="524759"/>
                  </a:lnTo>
                  <a:cubicBezTo>
                    <a:pt x="1" y="349839"/>
                    <a:pt x="0" y="174920"/>
                    <a:pt x="0" y="0"/>
                  </a:cubicBezTo>
                  <a:close/>
                </a:path>
              </a:pathLst>
            </a:custGeom>
            <a:solidFill>
              <a:srgbClr val="CA2F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1"/>
            <p:cNvSpPr/>
            <p:nvPr/>
          </p:nvSpPr>
          <p:spPr>
            <a:xfrm>
              <a:off x="11261108" y="343110"/>
              <a:ext cx="941798" cy="1663267"/>
            </a:xfrm>
            <a:custGeom>
              <a:avLst/>
              <a:gdLst>
                <a:gd name="connsiteX0" fmla="*/ 0 w 892404"/>
                <a:gd name="connsiteY0" fmla="*/ 0 h 882977"/>
                <a:gd name="connsiteX1" fmla="*/ 892404 w 892404"/>
                <a:gd name="connsiteY1" fmla="*/ 0 h 882977"/>
                <a:gd name="connsiteX2" fmla="*/ 892404 w 892404"/>
                <a:gd name="connsiteY2" fmla="*/ 882977 h 882977"/>
                <a:gd name="connsiteX3" fmla="*/ 0 w 892404"/>
                <a:gd name="connsiteY3" fmla="*/ 882977 h 882977"/>
                <a:gd name="connsiteX4" fmla="*/ 0 w 892404"/>
                <a:gd name="connsiteY4" fmla="*/ 0 h 882977"/>
                <a:gd name="connsiteX0" fmla="*/ 235670 w 892404"/>
                <a:gd name="connsiteY0" fmla="*/ 0 h 1545996"/>
                <a:gd name="connsiteX1" fmla="*/ 892404 w 892404"/>
                <a:gd name="connsiteY1" fmla="*/ 663019 h 1545996"/>
                <a:gd name="connsiteX2" fmla="*/ 892404 w 892404"/>
                <a:gd name="connsiteY2" fmla="*/ 1545996 h 1545996"/>
                <a:gd name="connsiteX3" fmla="*/ 0 w 892404"/>
                <a:gd name="connsiteY3" fmla="*/ 1545996 h 1545996"/>
                <a:gd name="connsiteX4" fmla="*/ 235670 w 892404"/>
                <a:gd name="connsiteY4" fmla="*/ 0 h 1545996"/>
                <a:gd name="connsiteX0" fmla="*/ 0 w 656734"/>
                <a:gd name="connsiteY0" fmla="*/ 0 h 1545996"/>
                <a:gd name="connsiteX1" fmla="*/ 656734 w 656734"/>
                <a:gd name="connsiteY1" fmla="*/ 663019 h 1545996"/>
                <a:gd name="connsiteX2" fmla="*/ 656734 w 656734"/>
                <a:gd name="connsiteY2" fmla="*/ 1545996 h 1545996"/>
                <a:gd name="connsiteX3" fmla="*/ 75415 w 656734"/>
                <a:gd name="connsiteY3" fmla="*/ 549897 h 1545996"/>
                <a:gd name="connsiteX4" fmla="*/ 0 w 656734"/>
                <a:gd name="connsiteY4" fmla="*/ 0 h 1545996"/>
                <a:gd name="connsiteX0" fmla="*/ 0 w 656734"/>
                <a:gd name="connsiteY0" fmla="*/ 0 h 986673"/>
                <a:gd name="connsiteX1" fmla="*/ 656734 w 656734"/>
                <a:gd name="connsiteY1" fmla="*/ 663019 h 986673"/>
                <a:gd name="connsiteX2" fmla="*/ 606458 w 656734"/>
                <a:gd name="connsiteY2" fmla="*/ 986673 h 986673"/>
                <a:gd name="connsiteX3" fmla="*/ 75415 w 656734"/>
                <a:gd name="connsiteY3" fmla="*/ 549897 h 986673"/>
                <a:gd name="connsiteX4" fmla="*/ 0 w 656734"/>
                <a:gd name="connsiteY4" fmla="*/ 0 h 986673"/>
                <a:gd name="connsiteX0" fmla="*/ 9426 w 666160"/>
                <a:gd name="connsiteY0" fmla="*/ 0 h 986673"/>
                <a:gd name="connsiteX1" fmla="*/ 666160 w 666160"/>
                <a:gd name="connsiteY1" fmla="*/ 663019 h 986673"/>
                <a:gd name="connsiteX2" fmla="*/ 615884 w 666160"/>
                <a:gd name="connsiteY2" fmla="*/ 986673 h 986673"/>
                <a:gd name="connsiteX3" fmla="*/ 0 w 666160"/>
                <a:gd name="connsiteY3" fmla="*/ 524759 h 986673"/>
                <a:gd name="connsiteX4" fmla="*/ 9426 w 666160"/>
                <a:gd name="connsiteY4" fmla="*/ 0 h 986673"/>
                <a:gd name="connsiteX0" fmla="*/ 9426 w 678730"/>
                <a:gd name="connsiteY0" fmla="*/ 0 h 1209774"/>
                <a:gd name="connsiteX1" fmla="*/ 666160 w 678730"/>
                <a:gd name="connsiteY1" fmla="*/ 663019 h 1209774"/>
                <a:gd name="connsiteX2" fmla="*/ 678730 w 678730"/>
                <a:gd name="connsiteY2" fmla="*/ 1209774 h 1209774"/>
                <a:gd name="connsiteX3" fmla="*/ 0 w 678730"/>
                <a:gd name="connsiteY3" fmla="*/ 524759 h 1209774"/>
                <a:gd name="connsiteX4" fmla="*/ 9426 w 678730"/>
                <a:gd name="connsiteY4" fmla="*/ 0 h 1209774"/>
                <a:gd name="connsiteX0" fmla="*/ 9426 w 685014"/>
                <a:gd name="connsiteY0" fmla="*/ 0 h 1209774"/>
                <a:gd name="connsiteX1" fmla="*/ 685014 w 685014"/>
                <a:gd name="connsiteY1" fmla="*/ 688157 h 1209774"/>
                <a:gd name="connsiteX2" fmla="*/ 678730 w 685014"/>
                <a:gd name="connsiteY2" fmla="*/ 1209774 h 1209774"/>
                <a:gd name="connsiteX3" fmla="*/ 0 w 685014"/>
                <a:gd name="connsiteY3" fmla="*/ 524759 h 1209774"/>
                <a:gd name="connsiteX4" fmla="*/ 9426 w 685014"/>
                <a:gd name="connsiteY4" fmla="*/ 0 h 1209774"/>
                <a:gd name="connsiteX0" fmla="*/ 0 w 685015"/>
                <a:gd name="connsiteY0" fmla="*/ 0 h 1209774"/>
                <a:gd name="connsiteX1" fmla="*/ 685015 w 685015"/>
                <a:gd name="connsiteY1" fmla="*/ 688157 h 1209774"/>
                <a:gd name="connsiteX2" fmla="*/ 678731 w 685015"/>
                <a:gd name="connsiteY2" fmla="*/ 1209774 h 1209774"/>
                <a:gd name="connsiteX3" fmla="*/ 1 w 685015"/>
                <a:gd name="connsiteY3" fmla="*/ 524759 h 1209774"/>
                <a:gd name="connsiteX4" fmla="*/ 0 w 685015"/>
                <a:gd name="connsiteY4" fmla="*/ 0 h 1209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5015" h="1209774">
                  <a:moveTo>
                    <a:pt x="0" y="0"/>
                  </a:moveTo>
                  <a:lnTo>
                    <a:pt x="685015" y="688157"/>
                  </a:lnTo>
                  <a:cubicBezTo>
                    <a:pt x="682920" y="862029"/>
                    <a:pt x="680826" y="1035902"/>
                    <a:pt x="678731" y="1209774"/>
                  </a:cubicBezTo>
                  <a:lnTo>
                    <a:pt x="1" y="524759"/>
                  </a:lnTo>
                  <a:cubicBezTo>
                    <a:pt x="1" y="349839"/>
                    <a:pt x="0" y="174920"/>
                    <a:pt x="0" y="0"/>
                  </a:cubicBezTo>
                  <a:close/>
                </a:path>
              </a:pathLst>
            </a:custGeom>
            <a:solidFill>
              <a:srgbClr val="CA2F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6" name="Picture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926" y="175095"/>
            <a:ext cx="2248329" cy="81031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772697" y="343110"/>
            <a:ext cx="96591" cy="558411"/>
          </a:xfrm>
          <a:prstGeom prst="rect">
            <a:avLst/>
          </a:prstGeom>
          <a:solidFill>
            <a:srgbClr val="CB2E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1848259E-28C9-3DC2-8AE6-1AF0A34DC50E}"/>
              </a:ext>
            </a:extLst>
          </p:cNvPr>
          <p:cNvCxnSpPr/>
          <p:nvPr/>
        </p:nvCxnSpPr>
        <p:spPr>
          <a:xfrm>
            <a:off x="-12000" y="6326659"/>
            <a:ext cx="12204000" cy="0"/>
          </a:xfrm>
          <a:prstGeom prst="line">
            <a:avLst/>
          </a:prstGeom>
          <a:ln w="34925">
            <a:solidFill>
              <a:schemeClr val="dk1">
                <a:alpha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ZoneTexte 13">
            <a:extLst>
              <a:ext uri="{FF2B5EF4-FFF2-40B4-BE49-F238E27FC236}">
                <a16:creationId xmlns:a16="http://schemas.microsoft.com/office/drawing/2014/main" id="{EE9A5584-B882-39B8-C5F4-6C0C8E61FE60}"/>
              </a:ext>
            </a:extLst>
          </p:cNvPr>
          <p:cNvSpPr txBox="1"/>
          <p:nvPr/>
        </p:nvSpPr>
        <p:spPr>
          <a:xfrm>
            <a:off x="4358456" y="6437870"/>
            <a:ext cx="32526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800" b="1" dirty="0"/>
              <a:t>Année Universitaire : 2022-2023</a:t>
            </a:r>
          </a:p>
          <a:p>
            <a:endParaRPr lang="fr-FR" dirty="0"/>
          </a:p>
        </p:txBody>
      </p:sp>
      <p:sp>
        <p:nvSpPr>
          <p:cNvPr id="16" name="Rectangle : coins arrondis 15">
            <a:extLst>
              <a:ext uri="{FF2B5EF4-FFF2-40B4-BE49-F238E27FC236}">
                <a16:creationId xmlns:a16="http://schemas.microsoft.com/office/drawing/2014/main" id="{80E18B58-250E-505A-41B5-4F35DB2EC1E9}"/>
              </a:ext>
            </a:extLst>
          </p:cNvPr>
          <p:cNvSpPr/>
          <p:nvPr/>
        </p:nvSpPr>
        <p:spPr>
          <a:xfrm>
            <a:off x="3189730" y="301168"/>
            <a:ext cx="6229573" cy="642293"/>
          </a:xfrm>
          <a:prstGeom prst="roundRect">
            <a:avLst/>
          </a:prstGeom>
          <a:gradFill flip="none" rotWithShape="1">
            <a:gsLst>
              <a:gs pos="64000">
                <a:schemeClr val="tx1">
                  <a:lumMod val="95000"/>
                  <a:lumOff val="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  <a:tileRect/>
          </a:gradFill>
          <a:ln w="25400">
            <a:solidFill>
              <a:schemeClr val="tx1"/>
            </a:solidFill>
          </a:ln>
          <a:effectLst/>
          <a:scene3d>
            <a:camera prst="obliqueBottom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Généralités sur les robots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73AB25BB-E14F-A896-6456-062F9FA5BFEF}"/>
              </a:ext>
            </a:extLst>
          </p:cNvPr>
          <p:cNvSpPr txBox="1"/>
          <p:nvPr/>
        </p:nvSpPr>
        <p:spPr>
          <a:xfrm>
            <a:off x="4151669" y="1106212"/>
            <a:ext cx="36837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>
                <a:solidFill>
                  <a:srgbClr val="7030A0"/>
                </a:solidFill>
              </a:rPr>
              <a:t>2. Définition d’un robot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AE8B159E-EA7C-7F8C-8F39-D559522F5AB3}"/>
              </a:ext>
            </a:extLst>
          </p:cNvPr>
          <p:cNvSpPr txBox="1"/>
          <p:nvPr/>
        </p:nvSpPr>
        <p:spPr>
          <a:xfrm>
            <a:off x="924005" y="2133601"/>
            <a:ext cx="99508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fr-FR" sz="2400" dirty="0"/>
              <a:t>Un automate est une machine programmée pour réaliser une tâche dans un environnement donné.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3A7A443D-8F8A-FF7F-8648-EF249A34656D}"/>
              </a:ext>
            </a:extLst>
          </p:cNvPr>
          <p:cNvSpPr txBox="1"/>
          <p:nvPr/>
        </p:nvSpPr>
        <p:spPr>
          <a:xfrm>
            <a:off x="806055" y="3330570"/>
            <a:ext cx="108026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fr-FR" sz="2400" dirty="0"/>
              <a:t>Un robot est un automate doté de capteurs et d’effecteurs lui donnant une capacité d’adaptation et de déplacements proche de l’autonomie.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09A8D8DB-9B62-0F72-0D87-2387D2131792}"/>
              </a:ext>
            </a:extLst>
          </p:cNvPr>
          <p:cNvSpPr txBox="1"/>
          <p:nvPr/>
        </p:nvSpPr>
        <p:spPr>
          <a:xfrm>
            <a:off x="806055" y="4556129"/>
            <a:ext cx="105735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fr-FR" sz="2400" dirty="0"/>
              <a:t>Un robot est un agent physique réalisant des tâches dans l’environnement dans lequel il évolue.</a:t>
            </a:r>
          </a:p>
        </p:txBody>
      </p:sp>
    </p:spTree>
    <p:extLst>
      <p:ext uri="{BB962C8B-B14F-4D97-AF65-F5344CB8AC3E}">
        <p14:creationId xmlns:p14="http://schemas.microsoft.com/office/powerpoint/2010/main" val="2818534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/>
          <p:cNvGrpSpPr/>
          <p:nvPr/>
        </p:nvGrpSpPr>
        <p:grpSpPr>
          <a:xfrm>
            <a:off x="11379635" y="-12301"/>
            <a:ext cx="828494" cy="2145902"/>
            <a:chOff x="10899278" y="-12302"/>
            <a:chExt cx="1308851" cy="3390085"/>
          </a:xfrm>
        </p:grpSpPr>
        <p:sp>
          <p:nvSpPr>
            <p:cNvPr id="23" name="Rectangle 22"/>
            <p:cNvSpPr/>
            <p:nvPr/>
          </p:nvSpPr>
          <p:spPr>
            <a:xfrm rot="2675242">
              <a:off x="11670772" y="1745454"/>
              <a:ext cx="414476" cy="705843"/>
            </a:xfrm>
            <a:custGeom>
              <a:avLst/>
              <a:gdLst>
                <a:gd name="connsiteX0" fmla="*/ 0 w 402219"/>
                <a:gd name="connsiteY0" fmla="*/ 0 h 579469"/>
                <a:gd name="connsiteX1" fmla="*/ 402219 w 402219"/>
                <a:gd name="connsiteY1" fmla="*/ 0 h 579469"/>
                <a:gd name="connsiteX2" fmla="*/ 402219 w 402219"/>
                <a:gd name="connsiteY2" fmla="*/ 579469 h 579469"/>
                <a:gd name="connsiteX3" fmla="*/ 0 w 402219"/>
                <a:gd name="connsiteY3" fmla="*/ 579469 h 579469"/>
                <a:gd name="connsiteX4" fmla="*/ 0 w 402219"/>
                <a:gd name="connsiteY4" fmla="*/ 0 h 579469"/>
                <a:gd name="connsiteX0" fmla="*/ 4604 w 402219"/>
                <a:gd name="connsiteY0" fmla="*/ 0 h 601656"/>
                <a:gd name="connsiteX1" fmla="*/ 402219 w 402219"/>
                <a:gd name="connsiteY1" fmla="*/ 22187 h 601656"/>
                <a:gd name="connsiteX2" fmla="*/ 402219 w 402219"/>
                <a:gd name="connsiteY2" fmla="*/ 601656 h 601656"/>
                <a:gd name="connsiteX3" fmla="*/ 0 w 402219"/>
                <a:gd name="connsiteY3" fmla="*/ 601656 h 601656"/>
                <a:gd name="connsiteX4" fmla="*/ 4604 w 402219"/>
                <a:gd name="connsiteY4" fmla="*/ 0 h 601656"/>
                <a:gd name="connsiteX0" fmla="*/ 4604 w 407044"/>
                <a:gd name="connsiteY0" fmla="*/ 0 h 651829"/>
                <a:gd name="connsiteX1" fmla="*/ 402219 w 407044"/>
                <a:gd name="connsiteY1" fmla="*/ 22187 h 651829"/>
                <a:gd name="connsiteX2" fmla="*/ 407044 w 407044"/>
                <a:gd name="connsiteY2" fmla="*/ 651829 h 651829"/>
                <a:gd name="connsiteX3" fmla="*/ 0 w 407044"/>
                <a:gd name="connsiteY3" fmla="*/ 601656 h 651829"/>
                <a:gd name="connsiteX4" fmla="*/ 4604 w 407044"/>
                <a:gd name="connsiteY4" fmla="*/ 0 h 651829"/>
                <a:gd name="connsiteX0" fmla="*/ 4604 w 414476"/>
                <a:gd name="connsiteY0" fmla="*/ 0 h 651829"/>
                <a:gd name="connsiteX1" fmla="*/ 414308 w 414476"/>
                <a:gd name="connsiteY1" fmla="*/ 24003 h 651829"/>
                <a:gd name="connsiteX2" fmla="*/ 407044 w 414476"/>
                <a:gd name="connsiteY2" fmla="*/ 651829 h 651829"/>
                <a:gd name="connsiteX3" fmla="*/ 0 w 414476"/>
                <a:gd name="connsiteY3" fmla="*/ 601656 h 651829"/>
                <a:gd name="connsiteX4" fmla="*/ 4604 w 414476"/>
                <a:gd name="connsiteY4" fmla="*/ 0 h 651829"/>
                <a:gd name="connsiteX0" fmla="*/ 6518 w 414476"/>
                <a:gd name="connsiteY0" fmla="*/ 0 h 677748"/>
                <a:gd name="connsiteX1" fmla="*/ 414308 w 414476"/>
                <a:gd name="connsiteY1" fmla="*/ 49922 h 677748"/>
                <a:gd name="connsiteX2" fmla="*/ 407044 w 414476"/>
                <a:gd name="connsiteY2" fmla="*/ 677748 h 677748"/>
                <a:gd name="connsiteX3" fmla="*/ 0 w 414476"/>
                <a:gd name="connsiteY3" fmla="*/ 627575 h 677748"/>
                <a:gd name="connsiteX4" fmla="*/ 6518 w 414476"/>
                <a:gd name="connsiteY4" fmla="*/ 0 h 677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4476" h="677748">
                  <a:moveTo>
                    <a:pt x="6518" y="0"/>
                  </a:moveTo>
                  <a:lnTo>
                    <a:pt x="414308" y="49922"/>
                  </a:lnTo>
                  <a:cubicBezTo>
                    <a:pt x="415916" y="259803"/>
                    <a:pt x="405436" y="467867"/>
                    <a:pt x="407044" y="677748"/>
                  </a:cubicBezTo>
                  <a:lnTo>
                    <a:pt x="0" y="627575"/>
                  </a:lnTo>
                  <a:cubicBezTo>
                    <a:pt x="1535" y="427023"/>
                    <a:pt x="4983" y="200552"/>
                    <a:pt x="6518" y="0"/>
                  </a:cubicBezTo>
                  <a:close/>
                </a:path>
              </a:pathLst>
            </a:custGeom>
            <a:solidFill>
              <a:srgbClr val="B019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Isosceles Triangle 17"/>
            <p:cNvSpPr/>
            <p:nvPr/>
          </p:nvSpPr>
          <p:spPr>
            <a:xfrm rot="10800000">
              <a:off x="10899278" y="-12302"/>
              <a:ext cx="1308851" cy="1311713"/>
            </a:xfrm>
            <a:custGeom>
              <a:avLst/>
              <a:gdLst>
                <a:gd name="connsiteX0" fmla="*/ 0 w 1392277"/>
                <a:gd name="connsiteY0" fmla="*/ 2288297 h 2288297"/>
                <a:gd name="connsiteX1" fmla="*/ 696139 w 1392277"/>
                <a:gd name="connsiteY1" fmla="*/ 0 h 2288297"/>
                <a:gd name="connsiteX2" fmla="*/ 1392277 w 1392277"/>
                <a:gd name="connsiteY2" fmla="*/ 2288297 h 2288297"/>
                <a:gd name="connsiteX3" fmla="*/ 0 w 1392277"/>
                <a:gd name="connsiteY3" fmla="*/ 2288297 h 2288297"/>
                <a:gd name="connsiteX0" fmla="*/ 16082 w 1408359"/>
                <a:gd name="connsiteY0" fmla="*/ 3335951 h 3335951"/>
                <a:gd name="connsiteX1" fmla="*/ 0 w 1408359"/>
                <a:gd name="connsiteY1" fmla="*/ 0 h 3335951"/>
                <a:gd name="connsiteX2" fmla="*/ 1408359 w 1408359"/>
                <a:gd name="connsiteY2" fmla="*/ 3335951 h 3335951"/>
                <a:gd name="connsiteX3" fmla="*/ 16082 w 1408359"/>
                <a:gd name="connsiteY3" fmla="*/ 3335951 h 3335951"/>
                <a:gd name="connsiteX0" fmla="*/ 16082 w 3080930"/>
                <a:gd name="connsiteY0" fmla="*/ 3335951 h 3349735"/>
                <a:gd name="connsiteX1" fmla="*/ 0 w 3080930"/>
                <a:gd name="connsiteY1" fmla="*/ 0 h 3349735"/>
                <a:gd name="connsiteX2" fmla="*/ 3080930 w 3080930"/>
                <a:gd name="connsiteY2" fmla="*/ 3349735 h 3349735"/>
                <a:gd name="connsiteX3" fmla="*/ 16082 w 3080930"/>
                <a:gd name="connsiteY3" fmla="*/ 3335951 h 3349735"/>
                <a:gd name="connsiteX0" fmla="*/ 11487 w 3076335"/>
                <a:gd name="connsiteY0" fmla="*/ 2325057 h 2338841"/>
                <a:gd name="connsiteX1" fmla="*/ 0 w 3076335"/>
                <a:gd name="connsiteY1" fmla="*/ 0 h 2338841"/>
                <a:gd name="connsiteX2" fmla="*/ 3076335 w 3076335"/>
                <a:gd name="connsiteY2" fmla="*/ 2338841 h 2338841"/>
                <a:gd name="connsiteX3" fmla="*/ 11487 w 3076335"/>
                <a:gd name="connsiteY3" fmla="*/ 2325057 h 2338841"/>
                <a:gd name="connsiteX0" fmla="*/ 25272 w 3090120"/>
                <a:gd name="connsiteY0" fmla="*/ 3124582 h 3138366"/>
                <a:gd name="connsiteX1" fmla="*/ 0 w 3090120"/>
                <a:gd name="connsiteY1" fmla="*/ 0 h 3138366"/>
                <a:gd name="connsiteX2" fmla="*/ 3090120 w 3090120"/>
                <a:gd name="connsiteY2" fmla="*/ 3138366 h 3138366"/>
                <a:gd name="connsiteX3" fmla="*/ 25272 w 3090120"/>
                <a:gd name="connsiteY3" fmla="*/ 3124582 h 3138366"/>
                <a:gd name="connsiteX0" fmla="*/ 11487 w 3090120"/>
                <a:gd name="connsiteY0" fmla="*/ 3138366 h 3138366"/>
                <a:gd name="connsiteX1" fmla="*/ 0 w 3090120"/>
                <a:gd name="connsiteY1" fmla="*/ 0 h 3138366"/>
                <a:gd name="connsiteX2" fmla="*/ 3090120 w 3090120"/>
                <a:gd name="connsiteY2" fmla="*/ 3138366 h 3138366"/>
                <a:gd name="connsiteX3" fmla="*/ 11487 w 3090120"/>
                <a:gd name="connsiteY3" fmla="*/ 3138366 h 3138366"/>
                <a:gd name="connsiteX0" fmla="*/ 11487 w 4293981"/>
                <a:gd name="connsiteY0" fmla="*/ 3138366 h 3148907"/>
                <a:gd name="connsiteX1" fmla="*/ 0 w 4293981"/>
                <a:gd name="connsiteY1" fmla="*/ 0 h 3148907"/>
                <a:gd name="connsiteX2" fmla="*/ 4293981 w 4293981"/>
                <a:gd name="connsiteY2" fmla="*/ 3148907 h 3148907"/>
                <a:gd name="connsiteX3" fmla="*/ 11487 w 4293981"/>
                <a:gd name="connsiteY3" fmla="*/ 3138366 h 3148907"/>
                <a:gd name="connsiteX0" fmla="*/ 152 w 4282646"/>
                <a:gd name="connsiteY0" fmla="*/ 3138366 h 3148907"/>
                <a:gd name="connsiteX1" fmla="*/ 128648 w 4282646"/>
                <a:gd name="connsiteY1" fmla="*/ 0 h 3148907"/>
                <a:gd name="connsiteX2" fmla="*/ 4282646 w 4282646"/>
                <a:gd name="connsiteY2" fmla="*/ 3148907 h 3148907"/>
                <a:gd name="connsiteX3" fmla="*/ 152 w 4282646"/>
                <a:gd name="connsiteY3" fmla="*/ 3138366 h 3148907"/>
                <a:gd name="connsiteX0" fmla="*/ 1305 w 4157813"/>
                <a:gd name="connsiteY0" fmla="*/ 3191081 h 3191081"/>
                <a:gd name="connsiteX1" fmla="*/ 3815 w 4157813"/>
                <a:gd name="connsiteY1" fmla="*/ 0 h 3191081"/>
                <a:gd name="connsiteX2" fmla="*/ 4157813 w 4157813"/>
                <a:gd name="connsiteY2" fmla="*/ 3148907 h 3191081"/>
                <a:gd name="connsiteX3" fmla="*/ 1305 w 4157813"/>
                <a:gd name="connsiteY3" fmla="*/ 3191081 h 3191081"/>
                <a:gd name="connsiteX0" fmla="*/ 1305 w 4227807"/>
                <a:gd name="connsiteY0" fmla="*/ 3191081 h 3191081"/>
                <a:gd name="connsiteX1" fmla="*/ 3815 w 4227807"/>
                <a:gd name="connsiteY1" fmla="*/ 0 h 3191081"/>
                <a:gd name="connsiteX2" fmla="*/ 4227807 w 4227807"/>
                <a:gd name="connsiteY2" fmla="*/ 3191079 h 3191081"/>
                <a:gd name="connsiteX3" fmla="*/ 1305 w 4227807"/>
                <a:gd name="connsiteY3" fmla="*/ 3191081 h 3191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27807" h="3191081">
                  <a:moveTo>
                    <a:pt x="1305" y="3191081"/>
                  </a:moveTo>
                  <a:cubicBezTo>
                    <a:pt x="-4056" y="2079097"/>
                    <a:pt x="9176" y="1111984"/>
                    <a:pt x="3815" y="0"/>
                  </a:cubicBezTo>
                  <a:lnTo>
                    <a:pt x="4227807" y="3191079"/>
                  </a:lnTo>
                  <a:lnTo>
                    <a:pt x="1305" y="3191081"/>
                  </a:lnTo>
                  <a:close/>
                </a:path>
              </a:pathLst>
            </a:custGeom>
            <a:solidFill>
              <a:srgbClr val="0117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1517891" y="2168009"/>
              <a:ext cx="685015" cy="1209774"/>
            </a:xfrm>
            <a:custGeom>
              <a:avLst/>
              <a:gdLst>
                <a:gd name="connsiteX0" fmla="*/ 0 w 892404"/>
                <a:gd name="connsiteY0" fmla="*/ 0 h 882977"/>
                <a:gd name="connsiteX1" fmla="*/ 892404 w 892404"/>
                <a:gd name="connsiteY1" fmla="*/ 0 h 882977"/>
                <a:gd name="connsiteX2" fmla="*/ 892404 w 892404"/>
                <a:gd name="connsiteY2" fmla="*/ 882977 h 882977"/>
                <a:gd name="connsiteX3" fmla="*/ 0 w 892404"/>
                <a:gd name="connsiteY3" fmla="*/ 882977 h 882977"/>
                <a:gd name="connsiteX4" fmla="*/ 0 w 892404"/>
                <a:gd name="connsiteY4" fmla="*/ 0 h 882977"/>
                <a:gd name="connsiteX0" fmla="*/ 235670 w 892404"/>
                <a:gd name="connsiteY0" fmla="*/ 0 h 1545996"/>
                <a:gd name="connsiteX1" fmla="*/ 892404 w 892404"/>
                <a:gd name="connsiteY1" fmla="*/ 663019 h 1545996"/>
                <a:gd name="connsiteX2" fmla="*/ 892404 w 892404"/>
                <a:gd name="connsiteY2" fmla="*/ 1545996 h 1545996"/>
                <a:gd name="connsiteX3" fmla="*/ 0 w 892404"/>
                <a:gd name="connsiteY3" fmla="*/ 1545996 h 1545996"/>
                <a:gd name="connsiteX4" fmla="*/ 235670 w 892404"/>
                <a:gd name="connsiteY4" fmla="*/ 0 h 1545996"/>
                <a:gd name="connsiteX0" fmla="*/ 0 w 656734"/>
                <a:gd name="connsiteY0" fmla="*/ 0 h 1545996"/>
                <a:gd name="connsiteX1" fmla="*/ 656734 w 656734"/>
                <a:gd name="connsiteY1" fmla="*/ 663019 h 1545996"/>
                <a:gd name="connsiteX2" fmla="*/ 656734 w 656734"/>
                <a:gd name="connsiteY2" fmla="*/ 1545996 h 1545996"/>
                <a:gd name="connsiteX3" fmla="*/ 75415 w 656734"/>
                <a:gd name="connsiteY3" fmla="*/ 549897 h 1545996"/>
                <a:gd name="connsiteX4" fmla="*/ 0 w 656734"/>
                <a:gd name="connsiteY4" fmla="*/ 0 h 1545996"/>
                <a:gd name="connsiteX0" fmla="*/ 0 w 656734"/>
                <a:gd name="connsiteY0" fmla="*/ 0 h 986673"/>
                <a:gd name="connsiteX1" fmla="*/ 656734 w 656734"/>
                <a:gd name="connsiteY1" fmla="*/ 663019 h 986673"/>
                <a:gd name="connsiteX2" fmla="*/ 606458 w 656734"/>
                <a:gd name="connsiteY2" fmla="*/ 986673 h 986673"/>
                <a:gd name="connsiteX3" fmla="*/ 75415 w 656734"/>
                <a:gd name="connsiteY3" fmla="*/ 549897 h 986673"/>
                <a:gd name="connsiteX4" fmla="*/ 0 w 656734"/>
                <a:gd name="connsiteY4" fmla="*/ 0 h 986673"/>
                <a:gd name="connsiteX0" fmla="*/ 9426 w 666160"/>
                <a:gd name="connsiteY0" fmla="*/ 0 h 986673"/>
                <a:gd name="connsiteX1" fmla="*/ 666160 w 666160"/>
                <a:gd name="connsiteY1" fmla="*/ 663019 h 986673"/>
                <a:gd name="connsiteX2" fmla="*/ 615884 w 666160"/>
                <a:gd name="connsiteY2" fmla="*/ 986673 h 986673"/>
                <a:gd name="connsiteX3" fmla="*/ 0 w 666160"/>
                <a:gd name="connsiteY3" fmla="*/ 524759 h 986673"/>
                <a:gd name="connsiteX4" fmla="*/ 9426 w 666160"/>
                <a:gd name="connsiteY4" fmla="*/ 0 h 986673"/>
                <a:gd name="connsiteX0" fmla="*/ 9426 w 678730"/>
                <a:gd name="connsiteY0" fmla="*/ 0 h 1209774"/>
                <a:gd name="connsiteX1" fmla="*/ 666160 w 678730"/>
                <a:gd name="connsiteY1" fmla="*/ 663019 h 1209774"/>
                <a:gd name="connsiteX2" fmla="*/ 678730 w 678730"/>
                <a:gd name="connsiteY2" fmla="*/ 1209774 h 1209774"/>
                <a:gd name="connsiteX3" fmla="*/ 0 w 678730"/>
                <a:gd name="connsiteY3" fmla="*/ 524759 h 1209774"/>
                <a:gd name="connsiteX4" fmla="*/ 9426 w 678730"/>
                <a:gd name="connsiteY4" fmla="*/ 0 h 1209774"/>
                <a:gd name="connsiteX0" fmla="*/ 9426 w 685014"/>
                <a:gd name="connsiteY0" fmla="*/ 0 h 1209774"/>
                <a:gd name="connsiteX1" fmla="*/ 685014 w 685014"/>
                <a:gd name="connsiteY1" fmla="*/ 688157 h 1209774"/>
                <a:gd name="connsiteX2" fmla="*/ 678730 w 685014"/>
                <a:gd name="connsiteY2" fmla="*/ 1209774 h 1209774"/>
                <a:gd name="connsiteX3" fmla="*/ 0 w 685014"/>
                <a:gd name="connsiteY3" fmla="*/ 524759 h 1209774"/>
                <a:gd name="connsiteX4" fmla="*/ 9426 w 685014"/>
                <a:gd name="connsiteY4" fmla="*/ 0 h 1209774"/>
                <a:gd name="connsiteX0" fmla="*/ 0 w 685015"/>
                <a:gd name="connsiteY0" fmla="*/ 0 h 1209774"/>
                <a:gd name="connsiteX1" fmla="*/ 685015 w 685015"/>
                <a:gd name="connsiteY1" fmla="*/ 688157 h 1209774"/>
                <a:gd name="connsiteX2" fmla="*/ 678731 w 685015"/>
                <a:gd name="connsiteY2" fmla="*/ 1209774 h 1209774"/>
                <a:gd name="connsiteX3" fmla="*/ 1 w 685015"/>
                <a:gd name="connsiteY3" fmla="*/ 524759 h 1209774"/>
                <a:gd name="connsiteX4" fmla="*/ 0 w 685015"/>
                <a:gd name="connsiteY4" fmla="*/ 0 h 1209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5015" h="1209774">
                  <a:moveTo>
                    <a:pt x="0" y="0"/>
                  </a:moveTo>
                  <a:lnTo>
                    <a:pt x="685015" y="688157"/>
                  </a:lnTo>
                  <a:cubicBezTo>
                    <a:pt x="682920" y="862029"/>
                    <a:pt x="680826" y="1035902"/>
                    <a:pt x="678731" y="1209774"/>
                  </a:cubicBezTo>
                  <a:lnTo>
                    <a:pt x="1" y="524759"/>
                  </a:lnTo>
                  <a:cubicBezTo>
                    <a:pt x="1" y="349839"/>
                    <a:pt x="0" y="174920"/>
                    <a:pt x="0" y="0"/>
                  </a:cubicBezTo>
                  <a:close/>
                </a:path>
              </a:pathLst>
            </a:custGeom>
            <a:solidFill>
              <a:srgbClr val="CA2F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1"/>
            <p:cNvSpPr/>
            <p:nvPr/>
          </p:nvSpPr>
          <p:spPr>
            <a:xfrm>
              <a:off x="11261108" y="343110"/>
              <a:ext cx="941798" cy="1663267"/>
            </a:xfrm>
            <a:custGeom>
              <a:avLst/>
              <a:gdLst>
                <a:gd name="connsiteX0" fmla="*/ 0 w 892404"/>
                <a:gd name="connsiteY0" fmla="*/ 0 h 882977"/>
                <a:gd name="connsiteX1" fmla="*/ 892404 w 892404"/>
                <a:gd name="connsiteY1" fmla="*/ 0 h 882977"/>
                <a:gd name="connsiteX2" fmla="*/ 892404 w 892404"/>
                <a:gd name="connsiteY2" fmla="*/ 882977 h 882977"/>
                <a:gd name="connsiteX3" fmla="*/ 0 w 892404"/>
                <a:gd name="connsiteY3" fmla="*/ 882977 h 882977"/>
                <a:gd name="connsiteX4" fmla="*/ 0 w 892404"/>
                <a:gd name="connsiteY4" fmla="*/ 0 h 882977"/>
                <a:gd name="connsiteX0" fmla="*/ 235670 w 892404"/>
                <a:gd name="connsiteY0" fmla="*/ 0 h 1545996"/>
                <a:gd name="connsiteX1" fmla="*/ 892404 w 892404"/>
                <a:gd name="connsiteY1" fmla="*/ 663019 h 1545996"/>
                <a:gd name="connsiteX2" fmla="*/ 892404 w 892404"/>
                <a:gd name="connsiteY2" fmla="*/ 1545996 h 1545996"/>
                <a:gd name="connsiteX3" fmla="*/ 0 w 892404"/>
                <a:gd name="connsiteY3" fmla="*/ 1545996 h 1545996"/>
                <a:gd name="connsiteX4" fmla="*/ 235670 w 892404"/>
                <a:gd name="connsiteY4" fmla="*/ 0 h 1545996"/>
                <a:gd name="connsiteX0" fmla="*/ 0 w 656734"/>
                <a:gd name="connsiteY0" fmla="*/ 0 h 1545996"/>
                <a:gd name="connsiteX1" fmla="*/ 656734 w 656734"/>
                <a:gd name="connsiteY1" fmla="*/ 663019 h 1545996"/>
                <a:gd name="connsiteX2" fmla="*/ 656734 w 656734"/>
                <a:gd name="connsiteY2" fmla="*/ 1545996 h 1545996"/>
                <a:gd name="connsiteX3" fmla="*/ 75415 w 656734"/>
                <a:gd name="connsiteY3" fmla="*/ 549897 h 1545996"/>
                <a:gd name="connsiteX4" fmla="*/ 0 w 656734"/>
                <a:gd name="connsiteY4" fmla="*/ 0 h 1545996"/>
                <a:gd name="connsiteX0" fmla="*/ 0 w 656734"/>
                <a:gd name="connsiteY0" fmla="*/ 0 h 986673"/>
                <a:gd name="connsiteX1" fmla="*/ 656734 w 656734"/>
                <a:gd name="connsiteY1" fmla="*/ 663019 h 986673"/>
                <a:gd name="connsiteX2" fmla="*/ 606458 w 656734"/>
                <a:gd name="connsiteY2" fmla="*/ 986673 h 986673"/>
                <a:gd name="connsiteX3" fmla="*/ 75415 w 656734"/>
                <a:gd name="connsiteY3" fmla="*/ 549897 h 986673"/>
                <a:gd name="connsiteX4" fmla="*/ 0 w 656734"/>
                <a:gd name="connsiteY4" fmla="*/ 0 h 986673"/>
                <a:gd name="connsiteX0" fmla="*/ 9426 w 666160"/>
                <a:gd name="connsiteY0" fmla="*/ 0 h 986673"/>
                <a:gd name="connsiteX1" fmla="*/ 666160 w 666160"/>
                <a:gd name="connsiteY1" fmla="*/ 663019 h 986673"/>
                <a:gd name="connsiteX2" fmla="*/ 615884 w 666160"/>
                <a:gd name="connsiteY2" fmla="*/ 986673 h 986673"/>
                <a:gd name="connsiteX3" fmla="*/ 0 w 666160"/>
                <a:gd name="connsiteY3" fmla="*/ 524759 h 986673"/>
                <a:gd name="connsiteX4" fmla="*/ 9426 w 666160"/>
                <a:gd name="connsiteY4" fmla="*/ 0 h 986673"/>
                <a:gd name="connsiteX0" fmla="*/ 9426 w 678730"/>
                <a:gd name="connsiteY0" fmla="*/ 0 h 1209774"/>
                <a:gd name="connsiteX1" fmla="*/ 666160 w 678730"/>
                <a:gd name="connsiteY1" fmla="*/ 663019 h 1209774"/>
                <a:gd name="connsiteX2" fmla="*/ 678730 w 678730"/>
                <a:gd name="connsiteY2" fmla="*/ 1209774 h 1209774"/>
                <a:gd name="connsiteX3" fmla="*/ 0 w 678730"/>
                <a:gd name="connsiteY3" fmla="*/ 524759 h 1209774"/>
                <a:gd name="connsiteX4" fmla="*/ 9426 w 678730"/>
                <a:gd name="connsiteY4" fmla="*/ 0 h 1209774"/>
                <a:gd name="connsiteX0" fmla="*/ 9426 w 685014"/>
                <a:gd name="connsiteY0" fmla="*/ 0 h 1209774"/>
                <a:gd name="connsiteX1" fmla="*/ 685014 w 685014"/>
                <a:gd name="connsiteY1" fmla="*/ 688157 h 1209774"/>
                <a:gd name="connsiteX2" fmla="*/ 678730 w 685014"/>
                <a:gd name="connsiteY2" fmla="*/ 1209774 h 1209774"/>
                <a:gd name="connsiteX3" fmla="*/ 0 w 685014"/>
                <a:gd name="connsiteY3" fmla="*/ 524759 h 1209774"/>
                <a:gd name="connsiteX4" fmla="*/ 9426 w 685014"/>
                <a:gd name="connsiteY4" fmla="*/ 0 h 1209774"/>
                <a:gd name="connsiteX0" fmla="*/ 0 w 685015"/>
                <a:gd name="connsiteY0" fmla="*/ 0 h 1209774"/>
                <a:gd name="connsiteX1" fmla="*/ 685015 w 685015"/>
                <a:gd name="connsiteY1" fmla="*/ 688157 h 1209774"/>
                <a:gd name="connsiteX2" fmla="*/ 678731 w 685015"/>
                <a:gd name="connsiteY2" fmla="*/ 1209774 h 1209774"/>
                <a:gd name="connsiteX3" fmla="*/ 1 w 685015"/>
                <a:gd name="connsiteY3" fmla="*/ 524759 h 1209774"/>
                <a:gd name="connsiteX4" fmla="*/ 0 w 685015"/>
                <a:gd name="connsiteY4" fmla="*/ 0 h 1209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5015" h="1209774">
                  <a:moveTo>
                    <a:pt x="0" y="0"/>
                  </a:moveTo>
                  <a:lnTo>
                    <a:pt x="685015" y="688157"/>
                  </a:lnTo>
                  <a:cubicBezTo>
                    <a:pt x="682920" y="862029"/>
                    <a:pt x="680826" y="1035902"/>
                    <a:pt x="678731" y="1209774"/>
                  </a:cubicBezTo>
                  <a:lnTo>
                    <a:pt x="1" y="524759"/>
                  </a:lnTo>
                  <a:cubicBezTo>
                    <a:pt x="1" y="349839"/>
                    <a:pt x="0" y="174920"/>
                    <a:pt x="0" y="0"/>
                  </a:cubicBezTo>
                  <a:close/>
                </a:path>
              </a:pathLst>
            </a:custGeom>
            <a:solidFill>
              <a:srgbClr val="CA2F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6" name="Picture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926" y="175095"/>
            <a:ext cx="2248329" cy="81031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772697" y="343110"/>
            <a:ext cx="96591" cy="558411"/>
          </a:xfrm>
          <a:prstGeom prst="rect">
            <a:avLst/>
          </a:prstGeom>
          <a:solidFill>
            <a:srgbClr val="CB2E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1848259E-28C9-3DC2-8AE6-1AF0A34DC50E}"/>
              </a:ext>
            </a:extLst>
          </p:cNvPr>
          <p:cNvCxnSpPr/>
          <p:nvPr/>
        </p:nvCxnSpPr>
        <p:spPr>
          <a:xfrm>
            <a:off x="-12000" y="6326659"/>
            <a:ext cx="12204000" cy="0"/>
          </a:xfrm>
          <a:prstGeom prst="line">
            <a:avLst/>
          </a:prstGeom>
          <a:ln w="34925">
            <a:solidFill>
              <a:schemeClr val="dk1">
                <a:alpha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ZoneTexte 13">
            <a:extLst>
              <a:ext uri="{FF2B5EF4-FFF2-40B4-BE49-F238E27FC236}">
                <a16:creationId xmlns:a16="http://schemas.microsoft.com/office/drawing/2014/main" id="{EE9A5584-B882-39B8-C5F4-6C0C8E61FE60}"/>
              </a:ext>
            </a:extLst>
          </p:cNvPr>
          <p:cNvSpPr txBox="1"/>
          <p:nvPr/>
        </p:nvSpPr>
        <p:spPr>
          <a:xfrm>
            <a:off x="4358456" y="6437870"/>
            <a:ext cx="32526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800" b="1" dirty="0"/>
              <a:t>Année Universitaire : 2022-2023</a:t>
            </a:r>
          </a:p>
          <a:p>
            <a:endParaRPr lang="fr-FR" dirty="0"/>
          </a:p>
        </p:txBody>
      </p:sp>
      <p:sp>
        <p:nvSpPr>
          <p:cNvPr id="16" name="Rectangle : coins arrondis 15">
            <a:extLst>
              <a:ext uri="{FF2B5EF4-FFF2-40B4-BE49-F238E27FC236}">
                <a16:creationId xmlns:a16="http://schemas.microsoft.com/office/drawing/2014/main" id="{80E18B58-250E-505A-41B5-4F35DB2EC1E9}"/>
              </a:ext>
            </a:extLst>
          </p:cNvPr>
          <p:cNvSpPr/>
          <p:nvPr/>
        </p:nvSpPr>
        <p:spPr>
          <a:xfrm>
            <a:off x="3189730" y="301168"/>
            <a:ext cx="6229573" cy="642293"/>
          </a:xfrm>
          <a:prstGeom prst="roundRect">
            <a:avLst/>
          </a:prstGeom>
          <a:gradFill flip="none" rotWithShape="1">
            <a:gsLst>
              <a:gs pos="64000">
                <a:schemeClr val="tx1">
                  <a:lumMod val="95000"/>
                  <a:lumOff val="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  <a:tileRect/>
          </a:gradFill>
          <a:ln w="25400">
            <a:solidFill>
              <a:schemeClr val="tx1"/>
            </a:solidFill>
          </a:ln>
          <a:effectLst/>
          <a:scene3d>
            <a:camera prst="obliqueBottom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Généralités sur les robots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73AB25BB-E14F-A896-6456-062F9FA5BFEF}"/>
              </a:ext>
            </a:extLst>
          </p:cNvPr>
          <p:cNvSpPr txBox="1"/>
          <p:nvPr/>
        </p:nvSpPr>
        <p:spPr>
          <a:xfrm>
            <a:off x="4151669" y="1106212"/>
            <a:ext cx="51061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>
                <a:solidFill>
                  <a:srgbClr val="7030A0"/>
                </a:solidFill>
              </a:rPr>
              <a:t>2. Schéma synoptique d’un robot</a:t>
            </a:r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1053C262-3AF8-EA58-A7F5-77A7D54B5277}"/>
              </a:ext>
            </a:extLst>
          </p:cNvPr>
          <p:cNvSpPr/>
          <p:nvPr/>
        </p:nvSpPr>
        <p:spPr>
          <a:xfrm>
            <a:off x="2398969" y="2038992"/>
            <a:ext cx="2351314" cy="1095847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Actionneurs</a:t>
            </a:r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29FBC69E-2448-56E4-D80B-0F44C113DF4F}"/>
              </a:ext>
            </a:extLst>
          </p:cNvPr>
          <p:cNvSpPr/>
          <p:nvPr/>
        </p:nvSpPr>
        <p:spPr>
          <a:xfrm>
            <a:off x="4750283" y="2025040"/>
            <a:ext cx="2691435" cy="1095855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Système mécanique articulé + Organe terminal</a:t>
            </a: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5210FC41-5E65-0DEA-A96F-60CF4F64B79C}"/>
              </a:ext>
            </a:extLst>
          </p:cNvPr>
          <p:cNvSpPr/>
          <p:nvPr/>
        </p:nvSpPr>
        <p:spPr>
          <a:xfrm>
            <a:off x="7441718" y="2052938"/>
            <a:ext cx="2186480" cy="1067957"/>
          </a:xfrm>
          <a:prstGeom prst="round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Capteurs</a:t>
            </a:r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6C52D97B-B551-9140-4AB8-4A27F8F3AA43}"/>
              </a:ext>
            </a:extLst>
          </p:cNvPr>
          <p:cNvSpPr/>
          <p:nvPr/>
        </p:nvSpPr>
        <p:spPr>
          <a:xfrm>
            <a:off x="4382510" y="3554390"/>
            <a:ext cx="2675665" cy="1095855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Système de commande et de traitement de l’information</a:t>
            </a:r>
          </a:p>
        </p:txBody>
      </p:sp>
      <p:cxnSp>
        <p:nvCxnSpPr>
          <p:cNvPr id="11" name="Connecteur en angle 10">
            <a:extLst>
              <a:ext uri="{FF2B5EF4-FFF2-40B4-BE49-F238E27FC236}">
                <a16:creationId xmlns:a16="http://schemas.microsoft.com/office/drawing/2014/main" id="{C9B74C36-4177-08B4-4FB0-B845BD0E403D}"/>
              </a:ext>
            </a:extLst>
          </p:cNvPr>
          <p:cNvCxnSpPr>
            <a:cxnSpLocks/>
            <a:stCxn id="9" idx="1"/>
            <a:endCxn id="5" idx="2"/>
          </p:cNvCxnSpPr>
          <p:nvPr/>
        </p:nvCxnSpPr>
        <p:spPr>
          <a:xfrm rot="10800000">
            <a:off x="3574626" y="3134840"/>
            <a:ext cx="807884" cy="967479"/>
          </a:xfrm>
          <a:prstGeom prst="bentConnector2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Connecteur en angle 17">
            <a:extLst>
              <a:ext uri="{FF2B5EF4-FFF2-40B4-BE49-F238E27FC236}">
                <a16:creationId xmlns:a16="http://schemas.microsoft.com/office/drawing/2014/main" id="{9D46AEDF-21BB-C674-042A-7DA8F99AD2CB}"/>
              </a:ext>
            </a:extLst>
          </p:cNvPr>
          <p:cNvCxnSpPr>
            <a:cxnSpLocks/>
            <a:stCxn id="8" idx="2"/>
            <a:endCxn id="9" idx="3"/>
          </p:cNvCxnSpPr>
          <p:nvPr/>
        </p:nvCxnSpPr>
        <p:spPr>
          <a:xfrm rot="5400000">
            <a:off x="7305856" y="2873215"/>
            <a:ext cx="981423" cy="1476783"/>
          </a:xfrm>
          <a:prstGeom prst="bentConnector2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ZoneTexte 24">
            <a:extLst>
              <a:ext uri="{FF2B5EF4-FFF2-40B4-BE49-F238E27FC236}">
                <a16:creationId xmlns:a16="http://schemas.microsoft.com/office/drawing/2014/main" id="{4939C0D4-0215-8CD9-D4BE-CCFF3BB7B032}"/>
              </a:ext>
            </a:extLst>
          </p:cNvPr>
          <p:cNvSpPr txBox="1"/>
          <p:nvPr/>
        </p:nvSpPr>
        <p:spPr>
          <a:xfrm>
            <a:off x="8841353" y="3411551"/>
            <a:ext cx="21049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Environnement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1F3A5E8A-EAD0-94D1-4F95-1E0D0AA8E75E}"/>
              </a:ext>
            </a:extLst>
          </p:cNvPr>
          <p:cNvSpPr txBox="1"/>
          <p:nvPr/>
        </p:nvSpPr>
        <p:spPr>
          <a:xfrm>
            <a:off x="4182277" y="4654971"/>
            <a:ext cx="8691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Think</a:t>
            </a:r>
            <a:endParaRPr lang="fr-FR" sz="2400" dirty="0"/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C187DB47-1042-0B08-CC90-C4BD3C94AEC5}"/>
              </a:ext>
            </a:extLst>
          </p:cNvPr>
          <p:cNvSpPr txBox="1"/>
          <p:nvPr/>
        </p:nvSpPr>
        <p:spPr>
          <a:xfrm>
            <a:off x="9668601" y="2310874"/>
            <a:ext cx="9156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Sense</a:t>
            </a:r>
            <a:endParaRPr lang="fr-FR" sz="2400" dirty="0"/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6371C904-76F4-9AB3-DDBB-FDC064C35355}"/>
              </a:ext>
            </a:extLst>
          </p:cNvPr>
          <p:cNvSpPr txBox="1"/>
          <p:nvPr/>
        </p:nvSpPr>
        <p:spPr>
          <a:xfrm>
            <a:off x="1486215" y="2356082"/>
            <a:ext cx="5950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Act</a:t>
            </a:r>
            <a:endParaRPr lang="fr-FR" sz="2400" dirty="0"/>
          </a:p>
        </p:txBody>
      </p:sp>
      <p:cxnSp>
        <p:nvCxnSpPr>
          <p:cNvPr id="32" name="Connecteur droit avec flèche 31">
            <a:extLst>
              <a:ext uri="{FF2B5EF4-FFF2-40B4-BE49-F238E27FC236}">
                <a16:creationId xmlns:a16="http://schemas.microsoft.com/office/drawing/2014/main" id="{5FA5F263-554E-0F8D-59E7-E35B91651BAE}"/>
              </a:ext>
            </a:extLst>
          </p:cNvPr>
          <p:cNvCxnSpPr>
            <a:cxnSpLocks/>
            <a:endCxn id="9" idx="2"/>
          </p:cNvCxnSpPr>
          <p:nvPr/>
        </p:nvCxnSpPr>
        <p:spPr>
          <a:xfrm flipV="1">
            <a:off x="5720343" y="4650245"/>
            <a:ext cx="0" cy="93278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ZoneTexte 37">
            <a:extLst>
              <a:ext uri="{FF2B5EF4-FFF2-40B4-BE49-F238E27FC236}">
                <a16:creationId xmlns:a16="http://schemas.microsoft.com/office/drawing/2014/main" id="{726092A8-BABD-6F6A-9650-0A18E083987C}"/>
              </a:ext>
            </a:extLst>
          </p:cNvPr>
          <p:cNvSpPr txBox="1"/>
          <p:nvPr/>
        </p:nvSpPr>
        <p:spPr>
          <a:xfrm>
            <a:off x="4254149" y="5542945"/>
            <a:ext cx="36837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Informations extéroceptives</a:t>
            </a:r>
          </a:p>
        </p:txBody>
      </p:sp>
    </p:spTree>
    <p:extLst>
      <p:ext uri="{BB962C8B-B14F-4D97-AF65-F5344CB8AC3E}">
        <p14:creationId xmlns:p14="http://schemas.microsoft.com/office/powerpoint/2010/main" val="2290546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  <p:bldP spid="9" grpId="0" animBg="1"/>
      <p:bldP spid="25" grpId="0"/>
      <p:bldP spid="27" grpId="0"/>
      <p:bldP spid="29" grpId="0"/>
      <p:bldP spid="30" grpId="0"/>
      <p:bldP spid="3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/>
          <p:cNvGrpSpPr/>
          <p:nvPr/>
        </p:nvGrpSpPr>
        <p:grpSpPr>
          <a:xfrm>
            <a:off x="11379635" y="-12301"/>
            <a:ext cx="828494" cy="2145902"/>
            <a:chOff x="10899278" y="-12302"/>
            <a:chExt cx="1308851" cy="3390085"/>
          </a:xfrm>
        </p:grpSpPr>
        <p:sp>
          <p:nvSpPr>
            <p:cNvPr id="23" name="Rectangle 22"/>
            <p:cNvSpPr/>
            <p:nvPr/>
          </p:nvSpPr>
          <p:spPr>
            <a:xfrm rot="2675242">
              <a:off x="11670772" y="1745454"/>
              <a:ext cx="414476" cy="705843"/>
            </a:xfrm>
            <a:custGeom>
              <a:avLst/>
              <a:gdLst>
                <a:gd name="connsiteX0" fmla="*/ 0 w 402219"/>
                <a:gd name="connsiteY0" fmla="*/ 0 h 579469"/>
                <a:gd name="connsiteX1" fmla="*/ 402219 w 402219"/>
                <a:gd name="connsiteY1" fmla="*/ 0 h 579469"/>
                <a:gd name="connsiteX2" fmla="*/ 402219 w 402219"/>
                <a:gd name="connsiteY2" fmla="*/ 579469 h 579469"/>
                <a:gd name="connsiteX3" fmla="*/ 0 w 402219"/>
                <a:gd name="connsiteY3" fmla="*/ 579469 h 579469"/>
                <a:gd name="connsiteX4" fmla="*/ 0 w 402219"/>
                <a:gd name="connsiteY4" fmla="*/ 0 h 579469"/>
                <a:gd name="connsiteX0" fmla="*/ 4604 w 402219"/>
                <a:gd name="connsiteY0" fmla="*/ 0 h 601656"/>
                <a:gd name="connsiteX1" fmla="*/ 402219 w 402219"/>
                <a:gd name="connsiteY1" fmla="*/ 22187 h 601656"/>
                <a:gd name="connsiteX2" fmla="*/ 402219 w 402219"/>
                <a:gd name="connsiteY2" fmla="*/ 601656 h 601656"/>
                <a:gd name="connsiteX3" fmla="*/ 0 w 402219"/>
                <a:gd name="connsiteY3" fmla="*/ 601656 h 601656"/>
                <a:gd name="connsiteX4" fmla="*/ 4604 w 402219"/>
                <a:gd name="connsiteY4" fmla="*/ 0 h 601656"/>
                <a:gd name="connsiteX0" fmla="*/ 4604 w 407044"/>
                <a:gd name="connsiteY0" fmla="*/ 0 h 651829"/>
                <a:gd name="connsiteX1" fmla="*/ 402219 w 407044"/>
                <a:gd name="connsiteY1" fmla="*/ 22187 h 651829"/>
                <a:gd name="connsiteX2" fmla="*/ 407044 w 407044"/>
                <a:gd name="connsiteY2" fmla="*/ 651829 h 651829"/>
                <a:gd name="connsiteX3" fmla="*/ 0 w 407044"/>
                <a:gd name="connsiteY3" fmla="*/ 601656 h 651829"/>
                <a:gd name="connsiteX4" fmla="*/ 4604 w 407044"/>
                <a:gd name="connsiteY4" fmla="*/ 0 h 651829"/>
                <a:gd name="connsiteX0" fmla="*/ 4604 w 414476"/>
                <a:gd name="connsiteY0" fmla="*/ 0 h 651829"/>
                <a:gd name="connsiteX1" fmla="*/ 414308 w 414476"/>
                <a:gd name="connsiteY1" fmla="*/ 24003 h 651829"/>
                <a:gd name="connsiteX2" fmla="*/ 407044 w 414476"/>
                <a:gd name="connsiteY2" fmla="*/ 651829 h 651829"/>
                <a:gd name="connsiteX3" fmla="*/ 0 w 414476"/>
                <a:gd name="connsiteY3" fmla="*/ 601656 h 651829"/>
                <a:gd name="connsiteX4" fmla="*/ 4604 w 414476"/>
                <a:gd name="connsiteY4" fmla="*/ 0 h 651829"/>
                <a:gd name="connsiteX0" fmla="*/ 6518 w 414476"/>
                <a:gd name="connsiteY0" fmla="*/ 0 h 677748"/>
                <a:gd name="connsiteX1" fmla="*/ 414308 w 414476"/>
                <a:gd name="connsiteY1" fmla="*/ 49922 h 677748"/>
                <a:gd name="connsiteX2" fmla="*/ 407044 w 414476"/>
                <a:gd name="connsiteY2" fmla="*/ 677748 h 677748"/>
                <a:gd name="connsiteX3" fmla="*/ 0 w 414476"/>
                <a:gd name="connsiteY3" fmla="*/ 627575 h 677748"/>
                <a:gd name="connsiteX4" fmla="*/ 6518 w 414476"/>
                <a:gd name="connsiteY4" fmla="*/ 0 h 677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4476" h="677748">
                  <a:moveTo>
                    <a:pt x="6518" y="0"/>
                  </a:moveTo>
                  <a:lnTo>
                    <a:pt x="414308" y="49922"/>
                  </a:lnTo>
                  <a:cubicBezTo>
                    <a:pt x="415916" y="259803"/>
                    <a:pt x="405436" y="467867"/>
                    <a:pt x="407044" y="677748"/>
                  </a:cubicBezTo>
                  <a:lnTo>
                    <a:pt x="0" y="627575"/>
                  </a:lnTo>
                  <a:cubicBezTo>
                    <a:pt x="1535" y="427023"/>
                    <a:pt x="4983" y="200552"/>
                    <a:pt x="6518" y="0"/>
                  </a:cubicBezTo>
                  <a:close/>
                </a:path>
              </a:pathLst>
            </a:custGeom>
            <a:solidFill>
              <a:srgbClr val="B019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Isosceles Triangle 17"/>
            <p:cNvSpPr/>
            <p:nvPr/>
          </p:nvSpPr>
          <p:spPr>
            <a:xfrm rot="10800000">
              <a:off x="10899278" y="-12302"/>
              <a:ext cx="1308851" cy="1311713"/>
            </a:xfrm>
            <a:custGeom>
              <a:avLst/>
              <a:gdLst>
                <a:gd name="connsiteX0" fmla="*/ 0 w 1392277"/>
                <a:gd name="connsiteY0" fmla="*/ 2288297 h 2288297"/>
                <a:gd name="connsiteX1" fmla="*/ 696139 w 1392277"/>
                <a:gd name="connsiteY1" fmla="*/ 0 h 2288297"/>
                <a:gd name="connsiteX2" fmla="*/ 1392277 w 1392277"/>
                <a:gd name="connsiteY2" fmla="*/ 2288297 h 2288297"/>
                <a:gd name="connsiteX3" fmla="*/ 0 w 1392277"/>
                <a:gd name="connsiteY3" fmla="*/ 2288297 h 2288297"/>
                <a:gd name="connsiteX0" fmla="*/ 16082 w 1408359"/>
                <a:gd name="connsiteY0" fmla="*/ 3335951 h 3335951"/>
                <a:gd name="connsiteX1" fmla="*/ 0 w 1408359"/>
                <a:gd name="connsiteY1" fmla="*/ 0 h 3335951"/>
                <a:gd name="connsiteX2" fmla="*/ 1408359 w 1408359"/>
                <a:gd name="connsiteY2" fmla="*/ 3335951 h 3335951"/>
                <a:gd name="connsiteX3" fmla="*/ 16082 w 1408359"/>
                <a:gd name="connsiteY3" fmla="*/ 3335951 h 3335951"/>
                <a:gd name="connsiteX0" fmla="*/ 16082 w 3080930"/>
                <a:gd name="connsiteY0" fmla="*/ 3335951 h 3349735"/>
                <a:gd name="connsiteX1" fmla="*/ 0 w 3080930"/>
                <a:gd name="connsiteY1" fmla="*/ 0 h 3349735"/>
                <a:gd name="connsiteX2" fmla="*/ 3080930 w 3080930"/>
                <a:gd name="connsiteY2" fmla="*/ 3349735 h 3349735"/>
                <a:gd name="connsiteX3" fmla="*/ 16082 w 3080930"/>
                <a:gd name="connsiteY3" fmla="*/ 3335951 h 3349735"/>
                <a:gd name="connsiteX0" fmla="*/ 11487 w 3076335"/>
                <a:gd name="connsiteY0" fmla="*/ 2325057 h 2338841"/>
                <a:gd name="connsiteX1" fmla="*/ 0 w 3076335"/>
                <a:gd name="connsiteY1" fmla="*/ 0 h 2338841"/>
                <a:gd name="connsiteX2" fmla="*/ 3076335 w 3076335"/>
                <a:gd name="connsiteY2" fmla="*/ 2338841 h 2338841"/>
                <a:gd name="connsiteX3" fmla="*/ 11487 w 3076335"/>
                <a:gd name="connsiteY3" fmla="*/ 2325057 h 2338841"/>
                <a:gd name="connsiteX0" fmla="*/ 25272 w 3090120"/>
                <a:gd name="connsiteY0" fmla="*/ 3124582 h 3138366"/>
                <a:gd name="connsiteX1" fmla="*/ 0 w 3090120"/>
                <a:gd name="connsiteY1" fmla="*/ 0 h 3138366"/>
                <a:gd name="connsiteX2" fmla="*/ 3090120 w 3090120"/>
                <a:gd name="connsiteY2" fmla="*/ 3138366 h 3138366"/>
                <a:gd name="connsiteX3" fmla="*/ 25272 w 3090120"/>
                <a:gd name="connsiteY3" fmla="*/ 3124582 h 3138366"/>
                <a:gd name="connsiteX0" fmla="*/ 11487 w 3090120"/>
                <a:gd name="connsiteY0" fmla="*/ 3138366 h 3138366"/>
                <a:gd name="connsiteX1" fmla="*/ 0 w 3090120"/>
                <a:gd name="connsiteY1" fmla="*/ 0 h 3138366"/>
                <a:gd name="connsiteX2" fmla="*/ 3090120 w 3090120"/>
                <a:gd name="connsiteY2" fmla="*/ 3138366 h 3138366"/>
                <a:gd name="connsiteX3" fmla="*/ 11487 w 3090120"/>
                <a:gd name="connsiteY3" fmla="*/ 3138366 h 3138366"/>
                <a:gd name="connsiteX0" fmla="*/ 11487 w 4293981"/>
                <a:gd name="connsiteY0" fmla="*/ 3138366 h 3148907"/>
                <a:gd name="connsiteX1" fmla="*/ 0 w 4293981"/>
                <a:gd name="connsiteY1" fmla="*/ 0 h 3148907"/>
                <a:gd name="connsiteX2" fmla="*/ 4293981 w 4293981"/>
                <a:gd name="connsiteY2" fmla="*/ 3148907 h 3148907"/>
                <a:gd name="connsiteX3" fmla="*/ 11487 w 4293981"/>
                <a:gd name="connsiteY3" fmla="*/ 3138366 h 3148907"/>
                <a:gd name="connsiteX0" fmla="*/ 152 w 4282646"/>
                <a:gd name="connsiteY0" fmla="*/ 3138366 h 3148907"/>
                <a:gd name="connsiteX1" fmla="*/ 128648 w 4282646"/>
                <a:gd name="connsiteY1" fmla="*/ 0 h 3148907"/>
                <a:gd name="connsiteX2" fmla="*/ 4282646 w 4282646"/>
                <a:gd name="connsiteY2" fmla="*/ 3148907 h 3148907"/>
                <a:gd name="connsiteX3" fmla="*/ 152 w 4282646"/>
                <a:gd name="connsiteY3" fmla="*/ 3138366 h 3148907"/>
                <a:gd name="connsiteX0" fmla="*/ 1305 w 4157813"/>
                <a:gd name="connsiteY0" fmla="*/ 3191081 h 3191081"/>
                <a:gd name="connsiteX1" fmla="*/ 3815 w 4157813"/>
                <a:gd name="connsiteY1" fmla="*/ 0 h 3191081"/>
                <a:gd name="connsiteX2" fmla="*/ 4157813 w 4157813"/>
                <a:gd name="connsiteY2" fmla="*/ 3148907 h 3191081"/>
                <a:gd name="connsiteX3" fmla="*/ 1305 w 4157813"/>
                <a:gd name="connsiteY3" fmla="*/ 3191081 h 3191081"/>
                <a:gd name="connsiteX0" fmla="*/ 1305 w 4227807"/>
                <a:gd name="connsiteY0" fmla="*/ 3191081 h 3191081"/>
                <a:gd name="connsiteX1" fmla="*/ 3815 w 4227807"/>
                <a:gd name="connsiteY1" fmla="*/ 0 h 3191081"/>
                <a:gd name="connsiteX2" fmla="*/ 4227807 w 4227807"/>
                <a:gd name="connsiteY2" fmla="*/ 3191079 h 3191081"/>
                <a:gd name="connsiteX3" fmla="*/ 1305 w 4227807"/>
                <a:gd name="connsiteY3" fmla="*/ 3191081 h 3191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27807" h="3191081">
                  <a:moveTo>
                    <a:pt x="1305" y="3191081"/>
                  </a:moveTo>
                  <a:cubicBezTo>
                    <a:pt x="-4056" y="2079097"/>
                    <a:pt x="9176" y="1111984"/>
                    <a:pt x="3815" y="0"/>
                  </a:cubicBezTo>
                  <a:lnTo>
                    <a:pt x="4227807" y="3191079"/>
                  </a:lnTo>
                  <a:lnTo>
                    <a:pt x="1305" y="3191081"/>
                  </a:lnTo>
                  <a:close/>
                </a:path>
              </a:pathLst>
            </a:custGeom>
            <a:solidFill>
              <a:srgbClr val="0117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1517891" y="2168009"/>
              <a:ext cx="685015" cy="1209774"/>
            </a:xfrm>
            <a:custGeom>
              <a:avLst/>
              <a:gdLst>
                <a:gd name="connsiteX0" fmla="*/ 0 w 892404"/>
                <a:gd name="connsiteY0" fmla="*/ 0 h 882977"/>
                <a:gd name="connsiteX1" fmla="*/ 892404 w 892404"/>
                <a:gd name="connsiteY1" fmla="*/ 0 h 882977"/>
                <a:gd name="connsiteX2" fmla="*/ 892404 w 892404"/>
                <a:gd name="connsiteY2" fmla="*/ 882977 h 882977"/>
                <a:gd name="connsiteX3" fmla="*/ 0 w 892404"/>
                <a:gd name="connsiteY3" fmla="*/ 882977 h 882977"/>
                <a:gd name="connsiteX4" fmla="*/ 0 w 892404"/>
                <a:gd name="connsiteY4" fmla="*/ 0 h 882977"/>
                <a:gd name="connsiteX0" fmla="*/ 235670 w 892404"/>
                <a:gd name="connsiteY0" fmla="*/ 0 h 1545996"/>
                <a:gd name="connsiteX1" fmla="*/ 892404 w 892404"/>
                <a:gd name="connsiteY1" fmla="*/ 663019 h 1545996"/>
                <a:gd name="connsiteX2" fmla="*/ 892404 w 892404"/>
                <a:gd name="connsiteY2" fmla="*/ 1545996 h 1545996"/>
                <a:gd name="connsiteX3" fmla="*/ 0 w 892404"/>
                <a:gd name="connsiteY3" fmla="*/ 1545996 h 1545996"/>
                <a:gd name="connsiteX4" fmla="*/ 235670 w 892404"/>
                <a:gd name="connsiteY4" fmla="*/ 0 h 1545996"/>
                <a:gd name="connsiteX0" fmla="*/ 0 w 656734"/>
                <a:gd name="connsiteY0" fmla="*/ 0 h 1545996"/>
                <a:gd name="connsiteX1" fmla="*/ 656734 w 656734"/>
                <a:gd name="connsiteY1" fmla="*/ 663019 h 1545996"/>
                <a:gd name="connsiteX2" fmla="*/ 656734 w 656734"/>
                <a:gd name="connsiteY2" fmla="*/ 1545996 h 1545996"/>
                <a:gd name="connsiteX3" fmla="*/ 75415 w 656734"/>
                <a:gd name="connsiteY3" fmla="*/ 549897 h 1545996"/>
                <a:gd name="connsiteX4" fmla="*/ 0 w 656734"/>
                <a:gd name="connsiteY4" fmla="*/ 0 h 1545996"/>
                <a:gd name="connsiteX0" fmla="*/ 0 w 656734"/>
                <a:gd name="connsiteY0" fmla="*/ 0 h 986673"/>
                <a:gd name="connsiteX1" fmla="*/ 656734 w 656734"/>
                <a:gd name="connsiteY1" fmla="*/ 663019 h 986673"/>
                <a:gd name="connsiteX2" fmla="*/ 606458 w 656734"/>
                <a:gd name="connsiteY2" fmla="*/ 986673 h 986673"/>
                <a:gd name="connsiteX3" fmla="*/ 75415 w 656734"/>
                <a:gd name="connsiteY3" fmla="*/ 549897 h 986673"/>
                <a:gd name="connsiteX4" fmla="*/ 0 w 656734"/>
                <a:gd name="connsiteY4" fmla="*/ 0 h 986673"/>
                <a:gd name="connsiteX0" fmla="*/ 9426 w 666160"/>
                <a:gd name="connsiteY0" fmla="*/ 0 h 986673"/>
                <a:gd name="connsiteX1" fmla="*/ 666160 w 666160"/>
                <a:gd name="connsiteY1" fmla="*/ 663019 h 986673"/>
                <a:gd name="connsiteX2" fmla="*/ 615884 w 666160"/>
                <a:gd name="connsiteY2" fmla="*/ 986673 h 986673"/>
                <a:gd name="connsiteX3" fmla="*/ 0 w 666160"/>
                <a:gd name="connsiteY3" fmla="*/ 524759 h 986673"/>
                <a:gd name="connsiteX4" fmla="*/ 9426 w 666160"/>
                <a:gd name="connsiteY4" fmla="*/ 0 h 986673"/>
                <a:gd name="connsiteX0" fmla="*/ 9426 w 678730"/>
                <a:gd name="connsiteY0" fmla="*/ 0 h 1209774"/>
                <a:gd name="connsiteX1" fmla="*/ 666160 w 678730"/>
                <a:gd name="connsiteY1" fmla="*/ 663019 h 1209774"/>
                <a:gd name="connsiteX2" fmla="*/ 678730 w 678730"/>
                <a:gd name="connsiteY2" fmla="*/ 1209774 h 1209774"/>
                <a:gd name="connsiteX3" fmla="*/ 0 w 678730"/>
                <a:gd name="connsiteY3" fmla="*/ 524759 h 1209774"/>
                <a:gd name="connsiteX4" fmla="*/ 9426 w 678730"/>
                <a:gd name="connsiteY4" fmla="*/ 0 h 1209774"/>
                <a:gd name="connsiteX0" fmla="*/ 9426 w 685014"/>
                <a:gd name="connsiteY0" fmla="*/ 0 h 1209774"/>
                <a:gd name="connsiteX1" fmla="*/ 685014 w 685014"/>
                <a:gd name="connsiteY1" fmla="*/ 688157 h 1209774"/>
                <a:gd name="connsiteX2" fmla="*/ 678730 w 685014"/>
                <a:gd name="connsiteY2" fmla="*/ 1209774 h 1209774"/>
                <a:gd name="connsiteX3" fmla="*/ 0 w 685014"/>
                <a:gd name="connsiteY3" fmla="*/ 524759 h 1209774"/>
                <a:gd name="connsiteX4" fmla="*/ 9426 w 685014"/>
                <a:gd name="connsiteY4" fmla="*/ 0 h 1209774"/>
                <a:gd name="connsiteX0" fmla="*/ 0 w 685015"/>
                <a:gd name="connsiteY0" fmla="*/ 0 h 1209774"/>
                <a:gd name="connsiteX1" fmla="*/ 685015 w 685015"/>
                <a:gd name="connsiteY1" fmla="*/ 688157 h 1209774"/>
                <a:gd name="connsiteX2" fmla="*/ 678731 w 685015"/>
                <a:gd name="connsiteY2" fmla="*/ 1209774 h 1209774"/>
                <a:gd name="connsiteX3" fmla="*/ 1 w 685015"/>
                <a:gd name="connsiteY3" fmla="*/ 524759 h 1209774"/>
                <a:gd name="connsiteX4" fmla="*/ 0 w 685015"/>
                <a:gd name="connsiteY4" fmla="*/ 0 h 1209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5015" h="1209774">
                  <a:moveTo>
                    <a:pt x="0" y="0"/>
                  </a:moveTo>
                  <a:lnTo>
                    <a:pt x="685015" y="688157"/>
                  </a:lnTo>
                  <a:cubicBezTo>
                    <a:pt x="682920" y="862029"/>
                    <a:pt x="680826" y="1035902"/>
                    <a:pt x="678731" y="1209774"/>
                  </a:cubicBezTo>
                  <a:lnTo>
                    <a:pt x="1" y="524759"/>
                  </a:lnTo>
                  <a:cubicBezTo>
                    <a:pt x="1" y="349839"/>
                    <a:pt x="0" y="174920"/>
                    <a:pt x="0" y="0"/>
                  </a:cubicBezTo>
                  <a:close/>
                </a:path>
              </a:pathLst>
            </a:custGeom>
            <a:solidFill>
              <a:srgbClr val="CA2F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1"/>
            <p:cNvSpPr/>
            <p:nvPr/>
          </p:nvSpPr>
          <p:spPr>
            <a:xfrm>
              <a:off x="11261108" y="343110"/>
              <a:ext cx="941798" cy="1663267"/>
            </a:xfrm>
            <a:custGeom>
              <a:avLst/>
              <a:gdLst>
                <a:gd name="connsiteX0" fmla="*/ 0 w 892404"/>
                <a:gd name="connsiteY0" fmla="*/ 0 h 882977"/>
                <a:gd name="connsiteX1" fmla="*/ 892404 w 892404"/>
                <a:gd name="connsiteY1" fmla="*/ 0 h 882977"/>
                <a:gd name="connsiteX2" fmla="*/ 892404 w 892404"/>
                <a:gd name="connsiteY2" fmla="*/ 882977 h 882977"/>
                <a:gd name="connsiteX3" fmla="*/ 0 w 892404"/>
                <a:gd name="connsiteY3" fmla="*/ 882977 h 882977"/>
                <a:gd name="connsiteX4" fmla="*/ 0 w 892404"/>
                <a:gd name="connsiteY4" fmla="*/ 0 h 882977"/>
                <a:gd name="connsiteX0" fmla="*/ 235670 w 892404"/>
                <a:gd name="connsiteY0" fmla="*/ 0 h 1545996"/>
                <a:gd name="connsiteX1" fmla="*/ 892404 w 892404"/>
                <a:gd name="connsiteY1" fmla="*/ 663019 h 1545996"/>
                <a:gd name="connsiteX2" fmla="*/ 892404 w 892404"/>
                <a:gd name="connsiteY2" fmla="*/ 1545996 h 1545996"/>
                <a:gd name="connsiteX3" fmla="*/ 0 w 892404"/>
                <a:gd name="connsiteY3" fmla="*/ 1545996 h 1545996"/>
                <a:gd name="connsiteX4" fmla="*/ 235670 w 892404"/>
                <a:gd name="connsiteY4" fmla="*/ 0 h 1545996"/>
                <a:gd name="connsiteX0" fmla="*/ 0 w 656734"/>
                <a:gd name="connsiteY0" fmla="*/ 0 h 1545996"/>
                <a:gd name="connsiteX1" fmla="*/ 656734 w 656734"/>
                <a:gd name="connsiteY1" fmla="*/ 663019 h 1545996"/>
                <a:gd name="connsiteX2" fmla="*/ 656734 w 656734"/>
                <a:gd name="connsiteY2" fmla="*/ 1545996 h 1545996"/>
                <a:gd name="connsiteX3" fmla="*/ 75415 w 656734"/>
                <a:gd name="connsiteY3" fmla="*/ 549897 h 1545996"/>
                <a:gd name="connsiteX4" fmla="*/ 0 w 656734"/>
                <a:gd name="connsiteY4" fmla="*/ 0 h 1545996"/>
                <a:gd name="connsiteX0" fmla="*/ 0 w 656734"/>
                <a:gd name="connsiteY0" fmla="*/ 0 h 986673"/>
                <a:gd name="connsiteX1" fmla="*/ 656734 w 656734"/>
                <a:gd name="connsiteY1" fmla="*/ 663019 h 986673"/>
                <a:gd name="connsiteX2" fmla="*/ 606458 w 656734"/>
                <a:gd name="connsiteY2" fmla="*/ 986673 h 986673"/>
                <a:gd name="connsiteX3" fmla="*/ 75415 w 656734"/>
                <a:gd name="connsiteY3" fmla="*/ 549897 h 986673"/>
                <a:gd name="connsiteX4" fmla="*/ 0 w 656734"/>
                <a:gd name="connsiteY4" fmla="*/ 0 h 986673"/>
                <a:gd name="connsiteX0" fmla="*/ 9426 w 666160"/>
                <a:gd name="connsiteY0" fmla="*/ 0 h 986673"/>
                <a:gd name="connsiteX1" fmla="*/ 666160 w 666160"/>
                <a:gd name="connsiteY1" fmla="*/ 663019 h 986673"/>
                <a:gd name="connsiteX2" fmla="*/ 615884 w 666160"/>
                <a:gd name="connsiteY2" fmla="*/ 986673 h 986673"/>
                <a:gd name="connsiteX3" fmla="*/ 0 w 666160"/>
                <a:gd name="connsiteY3" fmla="*/ 524759 h 986673"/>
                <a:gd name="connsiteX4" fmla="*/ 9426 w 666160"/>
                <a:gd name="connsiteY4" fmla="*/ 0 h 986673"/>
                <a:gd name="connsiteX0" fmla="*/ 9426 w 678730"/>
                <a:gd name="connsiteY0" fmla="*/ 0 h 1209774"/>
                <a:gd name="connsiteX1" fmla="*/ 666160 w 678730"/>
                <a:gd name="connsiteY1" fmla="*/ 663019 h 1209774"/>
                <a:gd name="connsiteX2" fmla="*/ 678730 w 678730"/>
                <a:gd name="connsiteY2" fmla="*/ 1209774 h 1209774"/>
                <a:gd name="connsiteX3" fmla="*/ 0 w 678730"/>
                <a:gd name="connsiteY3" fmla="*/ 524759 h 1209774"/>
                <a:gd name="connsiteX4" fmla="*/ 9426 w 678730"/>
                <a:gd name="connsiteY4" fmla="*/ 0 h 1209774"/>
                <a:gd name="connsiteX0" fmla="*/ 9426 w 685014"/>
                <a:gd name="connsiteY0" fmla="*/ 0 h 1209774"/>
                <a:gd name="connsiteX1" fmla="*/ 685014 w 685014"/>
                <a:gd name="connsiteY1" fmla="*/ 688157 h 1209774"/>
                <a:gd name="connsiteX2" fmla="*/ 678730 w 685014"/>
                <a:gd name="connsiteY2" fmla="*/ 1209774 h 1209774"/>
                <a:gd name="connsiteX3" fmla="*/ 0 w 685014"/>
                <a:gd name="connsiteY3" fmla="*/ 524759 h 1209774"/>
                <a:gd name="connsiteX4" fmla="*/ 9426 w 685014"/>
                <a:gd name="connsiteY4" fmla="*/ 0 h 1209774"/>
                <a:gd name="connsiteX0" fmla="*/ 0 w 685015"/>
                <a:gd name="connsiteY0" fmla="*/ 0 h 1209774"/>
                <a:gd name="connsiteX1" fmla="*/ 685015 w 685015"/>
                <a:gd name="connsiteY1" fmla="*/ 688157 h 1209774"/>
                <a:gd name="connsiteX2" fmla="*/ 678731 w 685015"/>
                <a:gd name="connsiteY2" fmla="*/ 1209774 h 1209774"/>
                <a:gd name="connsiteX3" fmla="*/ 1 w 685015"/>
                <a:gd name="connsiteY3" fmla="*/ 524759 h 1209774"/>
                <a:gd name="connsiteX4" fmla="*/ 0 w 685015"/>
                <a:gd name="connsiteY4" fmla="*/ 0 h 1209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5015" h="1209774">
                  <a:moveTo>
                    <a:pt x="0" y="0"/>
                  </a:moveTo>
                  <a:lnTo>
                    <a:pt x="685015" y="688157"/>
                  </a:lnTo>
                  <a:cubicBezTo>
                    <a:pt x="682920" y="862029"/>
                    <a:pt x="680826" y="1035902"/>
                    <a:pt x="678731" y="1209774"/>
                  </a:cubicBezTo>
                  <a:lnTo>
                    <a:pt x="1" y="524759"/>
                  </a:lnTo>
                  <a:cubicBezTo>
                    <a:pt x="1" y="349839"/>
                    <a:pt x="0" y="174920"/>
                    <a:pt x="0" y="0"/>
                  </a:cubicBezTo>
                  <a:close/>
                </a:path>
              </a:pathLst>
            </a:custGeom>
            <a:solidFill>
              <a:srgbClr val="CA2F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6" name="Picture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926" y="175095"/>
            <a:ext cx="2248329" cy="81031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772697" y="343110"/>
            <a:ext cx="96591" cy="558411"/>
          </a:xfrm>
          <a:prstGeom prst="rect">
            <a:avLst/>
          </a:prstGeom>
          <a:solidFill>
            <a:srgbClr val="CB2E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1848259E-28C9-3DC2-8AE6-1AF0A34DC50E}"/>
              </a:ext>
            </a:extLst>
          </p:cNvPr>
          <p:cNvCxnSpPr/>
          <p:nvPr/>
        </p:nvCxnSpPr>
        <p:spPr>
          <a:xfrm>
            <a:off x="-12000" y="6326659"/>
            <a:ext cx="12204000" cy="0"/>
          </a:xfrm>
          <a:prstGeom prst="line">
            <a:avLst/>
          </a:prstGeom>
          <a:ln w="34925">
            <a:solidFill>
              <a:schemeClr val="dk1">
                <a:alpha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ZoneTexte 13">
            <a:extLst>
              <a:ext uri="{FF2B5EF4-FFF2-40B4-BE49-F238E27FC236}">
                <a16:creationId xmlns:a16="http://schemas.microsoft.com/office/drawing/2014/main" id="{EE9A5584-B882-39B8-C5F4-6C0C8E61FE60}"/>
              </a:ext>
            </a:extLst>
          </p:cNvPr>
          <p:cNvSpPr txBox="1"/>
          <p:nvPr/>
        </p:nvSpPr>
        <p:spPr>
          <a:xfrm>
            <a:off x="4358456" y="6437870"/>
            <a:ext cx="32526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800" b="1" dirty="0"/>
              <a:t>Année Universitaire : 2022-2023</a:t>
            </a:r>
          </a:p>
          <a:p>
            <a:endParaRPr lang="fr-FR" dirty="0"/>
          </a:p>
        </p:txBody>
      </p:sp>
      <p:sp>
        <p:nvSpPr>
          <p:cNvPr id="16" name="Rectangle : coins arrondis 15">
            <a:extLst>
              <a:ext uri="{FF2B5EF4-FFF2-40B4-BE49-F238E27FC236}">
                <a16:creationId xmlns:a16="http://schemas.microsoft.com/office/drawing/2014/main" id="{80E18B58-250E-505A-41B5-4F35DB2EC1E9}"/>
              </a:ext>
            </a:extLst>
          </p:cNvPr>
          <p:cNvSpPr/>
          <p:nvPr/>
        </p:nvSpPr>
        <p:spPr>
          <a:xfrm>
            <a:off x="3189730" y="301168"/>
            <a:ext cx="6229573" cy="642293"/>
          </a:xfrm>
          <a:prstGeom prst="roundRect">
            <a:avLst/>
          </a:prstGeom>
          <a:gradFill flip="none" rotWithShape="1">
            <a:gsLst>
              <a:gs pos="64000">
                <a:schemeClr val="tx1">
                  <a:lumMod val="95000"/>
                  <a:lumOff val="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  <a:tileRect/>
          </a:gradFill>
          <a:ln w="25400">
            <a:solidFill>
              <a:schemeClr val="tx1"/>
            </a:solidFill>
          </a:ln>
          <a:effectLst/>
          <a:scene3d>
            <a:camera prst="obliqueBottom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Généralités sur les robots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73AB25BB-E14F-A896-6456-062F9FA5BFEF}"/>
              </a:ext>
            </a:extLst>
          </p:cNvPr>
          <p:cNvSpPr txBox="1"/>
          <p:nvPr/>
        </p:nvSpPr>
        <p:spPr>
          <a:xfrm>
            <a:off x="4151669" y="1106212"/>
            <a:ext cx="51061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>
                <a:solidFill>
                  <a:srgbClr val="7030A0"/>
                </a:solidFill>
              </a:rPr>
              <a:t>2. Schéma synoptique d’un robot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B282FD7D-5670-D1F5-7FED-ED1B7D3C883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43" b="26726"/>
          <a:stretch/>
        </p:blipFill>
        <p:spPr>
          <a:xfrm>
            <a:off x="0" y="2865960"/>
            <a:ext cx="1719434" cy="1003531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C7294850-3F40-6A68-26C1-E21AE16C330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06" t="16967" r="14865" b="17955"/>
          <a:stretch/>
        </p:blipFill>
        <p:spPr>
          <a:xfrm>
            <a:off x="3791117" y="1777057"/>
            <a:ext cx="1961992" cy="1452503"/>
          </a:xfrm>
          <a:prstGeom prst="rect">
            <a:avLst/>
          </a:prstGeom>
        </p:spPr>
      </p:pic>
      <p:pic>
        <p:nvPicPr>
          <p:cNvPr id="33" name="Image 32">
            <a:extLst>
              <a:ext uri="{FF2B5EF4-FFF2-40B4-BE49-F238E27FC236}">
                <a16:creationId xmlns:a16="http://schemas.microsoft.com/office/drawing/2014/main" id="{B3B95043-7A5A-5CF8-05BA-1C2D337C9DE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0001" y="3472617"/>
            <a:ext cx="1362510" cy="1082939"/>
          </a:xfrm>
          <a:prstGeom prst="rect">
            <a:avLst/>
          </a:prstGeom>
        </p:spPr>
      </p:pic>
      <p:pic>
        <p:nvPicPr>
          <p:cNvPr id="35" name="Image 34">
            <a:extLst>
              <a:ext uri="{FF2B5EF4-FFF2-40B4-BE49-F238E27FC236}">
                <a16:creationId xmlns:a16="http://schemas.microsoft.com/office/drawing/2014/main" id="{0BEE0B35-E85D-111D-622B-035062216E7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5" t="23488" r="3613" b="7787"/>
          <a:stretch/>
        </p:blipFill>
        <p:spPr>
          <a:xfrm>
            <a:off x="3986888" y="4978035"/>
            <a:ext cx="2258795" cy="1313937"/>
          </a:xfrm>
          <a:prstGeom prst="rect">
            <a:avLst/>
          </a:prstGeom>
        </p:spPr>
      </p:pic>
      <p:pic>
        <p:nvPicPr>
          <p:cNvPr id="39" name="Image 38">
            <a:extLst>
              <a:ext uri="{FF2B5EF4-FFF2-40B4-BE49-F238E27FC236}">
                <a16:creationId xmlns:a16="http://schemas.microsoft.com/office/drawing/2014/main" id="{6F21E781-E118-C19E-2814-EA2F43F5265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4799" y="1742276"/>
            <a:ext cx="5816981" cy="3162262"/>
          </a:xfrm>
          <a:prstGeom prst="rect">
            <a:avLst/>
          </a:prstGeom>
        </p:spPr>
      </p:pic>
      <p:sp>
        <p:nvSpPr>
          <p:cNvPr id="40" name="ZoneTexte 39">
            <a:extLst>
              <a:ext uri="{FF2B5EF4-FFF2-40B4-BE49-F238E27FC236}">
                <a16:creationId xmlns:a16="http://schemas.microsoft.com/office/drawing/2014/main" id="{6FB4F95A-33B2-2CCC-34C0-A8D803C29623}"/>
              </a:ext>
            </a:extLst>
          </p:cNvPr>
          <p:cNvSpPr txBox="1"/>
          <p:nvPr/>
        </p:nvSpPr>
        <p:spPr>
          <a:xfrm>
            <a:off x="402771" y="3927344"/>
            <a:ext cx="1001486" cy="400110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2000" dirty="0" err="1"/>
              <a:t>Sense</a:t>
            </a:r>
            <a:endParaRPr lang="fr-FR" sz="2000" dirty="0"/>
          </a:p>
        </p:txBody>
      </p:sp>
      <p:sp>
        <p:nvSpPr>
          <p:cNvPr id="44" name="Rectangle : coins arrondis 43">
            <a:extLst>
              <a:ext uri="{FF2B5EF4-FFF2-40B4-BE49-F238E27FC236}">
                <a16:creationId xmlns:a16="http://schemas.microsoft.com/office/drawing/2014/main" id="{0CF360D0-9987-335F-4A42-15298EAE928F}"/>
              </a:ext>
            </a:extLst>
          </p:cNvPr>
          <p:cNvSpPr/>
          <p:nvPr/>
        </p:nvSpPr>
        <p:spPr>
          <a:xfrm>
            <a:off x="2111723" y="2139129"/>
            <a:ext cx="1614029" cy="518230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Caméra</a:t>
            </a:r>
          </a:p>
        </p:txBody>
      </p:sp>
      <p:sp>
        <p:nvSpPr>
          <p:cNvPr id="45" name="Rectangle : coins arrondis 44">
            <a:extLst>
              <a:ext uri="{FF2B5EF4-FFF2-40B4-BE49-F238E27FC236}">
                <a16:creationId xmlns:a16="http://schemas.microsoft.com/office/drawing/2014/main" id="{1FE4EEE1-DD05-9273-B09A-5A8ECD63E0F4}"/>
              </a:ext>
            </a:extLst>
          </p:cNvPr>
          <p:cNvSpPr/>
          <p:nvPr/>
        </p:nvSpPr>
        <p:spPr>
          <a:xfrm>
            <a:off x="2111722" y="3593912"/>
            <a:ext cx="1614029" cy="518230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Lidar</a:t>
            </a:r>
          </a:p>
        </p:txBody>
      </p:sp>
      <p:sp>
        <p:nvSpPr>
          <p:cNvPr id="46" name="Rectangle : coins arrondis 45">
            <a:extLst>
              <a:ext uri="{FF2B5EF4-FFF2-40B4-BE49-F238E27FC236}">
                <a16:creationId xmlns:a16="http://schemas.microsoft.com/office/drawing/2014/main" id="{CD9EA55F-9DD3-249D-FCBB-7C32E0899226}"/>
              </a:ext>
            </a:extLst>
          </p:cNvPr>
          <p:cNvSpPr/>
          <p:nvPr/>
        </p:nvSpPr>
        <p:spPr>
          <a:xfrm>
            <a:off x="2111722" y="5233093"/>
            <a:ext cx="1614029" cy="518230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err="1"/>
              <a:t>Ultrasonic</a:t>
            </a:r>
            <a:r>
              <a:rPr lang="fr-FR" b="1" dirty="0"/>
              <a:t> </a:t>
            </a:r>
            <a:r>
              <a:rPr lang="fr-FR" b="1" dirty="0" err="1"/>
              <a:t>sensor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463443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4" grpId="0" animBg="1"/>
      <p:bldP spid="45" grpId="0" animBg="1"/>
      <p:bldP spid="46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2715</TotalTime>
  <Words>509</Words>
  <Application>Microsoft Macintosh PowerPoint</Application>
  <PresentationFormat>Grand écran</PresentationFormat>
  <Paragraphs>100</Paragraphs>
  <Slides>14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14</vt:i4>
      </vt:variant>
    </vt:vector>
  </HeadingPairs>
  <TitlesOfParts>
    <vt:vector size="20" baseType="lpstr">
      <vt:lpstr>Arial</vt:lpstr>
      <vt:lpstr>Calibri</vt:lpstr>
      <vt:lpstr>Calibri Light</vt:lpstr>
      <vt:lpstr>Mongolian Baiti</vt:lpstr>
      <vt:lpstr>Wingdings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YOUSSEF ELHAMDOUNI</dc:creator>
  <cp:lastModifiedBy>Microsoft Office User</cp:lastModifiedBy>
  <cp:revision>35</cp:revision>
  <cp:lastPrinted>2022-12-19T10:09:49Z</cp:lastPrinted>
  <dcterms:created xsi:type="dcterms:W3CDTF">2021-11-09T14:57:03Z</dcterms:created>
  <dcterms:modified xsi:type="dcterms:W3CDTF">2022-12-22T21:18:26Z</dcterms:modified>
</cp:coreProperties>
</file>